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88" r:id="rId3"/>
    <p:sldId id="261" r:id="rId4"/>
    <p:sldId id="283" r:id="rId5"/>
    <p:sldId id="295" r:id="rId6"/>
    <p:sldId id="270" r:id="rId7"/>
    <p:sldId id="266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BBCED550-4E1E-44A5-BC06-4168061890EE}">
          <p14:sldIdLst>
            <p14:sldId id="256"/>
            <p14:sldId id="288"/>
            <p14:sldId id="261"/>
            <p14:sldId id="283"/>
            <p14:sldId id="295"/>
            <p14:sldId id="270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64B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04B7A6-40A6-453F-9B92-9419AF142DBA}">
  <a:tblStyle styleId="{1804B7A6-40A6-453F-9B92-9419AF142D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B4E6954-2A8C-400F-ABEC-AE3412AACCC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592" autoAdjust="0"/>
  </p:normalViewPr>
  <p:slideViewPr>
    <p:cSldViewPr snapToGrid="0">
      <p:cViewPr varScale="1">
        <p:scale>
          <a:sx n="84" d="100"/>
          <a:sy n="84" d="100"/>
        </p:scale>
        <p:origin x="108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ilcheva143@gmail.com" userId="4bd1078a8a19b838" providerId="LiveId" clId="{AB4DCBE3-5820-4C02-958D-8111E71E1BA3}"/>
    <pc:docChg chg="undo custSel delSld modSld modSection">
      <pc:chgData name="mariailcheva143@gmail.com" userId="4bd1078a8a19b838" providerId="LiveId" clId="{AB4DCBE3-5820-4C02-958D-8111E71E1BA3}" dt="2021-11-08T00:00:09.744" v="223"/>
      <pc:docMkLst>
        <pc:docMk/>
      </pc:docMkLst>
      <pc:sldChg chg="addSp delSp modSp mod modTransition addAnim delAnim modAnim">
        <pc:chgData name="mariailcheva143@gmail.com" userId="4bd1078a8a19b838" providerId="LiveId" clId="{AB4DCBE3-5820-4C02-958D-8111E71E1BA3}" dt="2021-11-07T22:34:14.035" v="116"/>
        <pc:sldMkLst>
          <pc:docMk/>
          <pc:sldMk cId="0" sldId="261"/>
        </pc:sldMkLst>
        <pc:picChg chg="add del">
          <ac:chgData name="mariailcheva143@gmail.com" userId="4bd1078a8a19b838" providerId="LiveId" clId="{AB4DCBE3-5820-4C02-958D-8111E71E1BA3}" dt="2021-11-07T22:20:17.663" v="108" actId="21"/>
          <ac:picMkLst>
            <pc:docMk/>
            <pc:sldMk cId="0" sldId="261"/>
            <ac:picMk id="3" creationId="{7AFA544E-B5B0-4E16-9BDB-396EB32C49EA}"/>
          </ac:picMkLst>
        </pc:picChg>
        <pc:picChg chg="add mod">
          <ac:chgData name="mariailcheva143@gmail.com" userId="4bd1078a8a19b838" providerId="LiveId" clId="{AB4DCBE3-5820-4C02-958D-8111E71E1BA3}" dt="2021-11-07T22:18:48.339" v="106" actId="1035"/>
          <ac:picMkLst>
            <pc:docMk/>
            <pc:sldMk cId="0" sldId="261"/>
            <ac:picMk id="4" creationId="{2D278B5C-25C5-475C-9C5B-186B56A476F0}"/>
          </ac:picMkLst>
        </pc:picChg>
        <pc:picChg chg="mod">
          <ac:chgData name="mariailcheva143@gmail.com" userId="4bd1078a8a19b838" providerId="LiveId" clId="{AB4DCBE3-5820-4C02-958D-8111E71E1BA3}" dt="2021-11-07T22:18:46.110" v="103" actId="1038"/>
          <ac:picMkLst>
            <pc:docMk/>
            <pc:sldMk cId="0" sldId="261"/>
            <ac:picMk id="1034" creationId="{37C772A0-3474-4A3A-8CA7-1248563C9BE4}"/>
          </ac:picMkLst>
        </pc:picChg>
        <pc:picChg chg="mod">
          <ac:chgData name="mariailcheva143@gmail.com" userId="4bd1078a8a19b838" providerId="LiveId" clId="{AB4DCBE3-5820-4C02-958D-8111E71E1BA3}" dt="2021-11-07T22:16:38.672" v="93" actId="1076"/>
          <ac:picMkLst>
            <pc:docMk/>
            <pc:sldMk cId="0" sldId="261"/>
            <ac:picMk id="1048" creationId="{8EB0E88F-5E35-4375-80F3-393957E95969}"/>
          </ac:picMkLst>
        </pc:picChg>
      </pc:sldChg>
      <pc:sldChg chg="delSp mod modTransition modAnim">
        <pc:chgData name="mariailcheva143@gmail.com" userId="4bd1078a8a19b838" providerId="LiveId" clId="{AB4DCBE3-5820-4C02-958D-8111E71E1BA3}" dt="2021-11-08T00:00:09.744" v="223"/>
        <pc:sldMkLst>
          <pc:docMk/>
          <pc:sldMk cId="0" sldId="270"/>
        </pc:sldMkLst>
        <pc:spChg chg="del">
          <ac:chgData name="mariailcheva143@gmail.com" userId="4bd1078a8a19b838" providerId="LiveId" clId="{AB4DCBE3-5820-4C02-958D-8111E71E1BA3}" dt="2021-11-07T23:51:52.635" v="201" actId="478"/>
          <ac:spMkLst>
            <pc:docMk/>
            <pc:sldMk cId="0" sldId="270"/>
            <ac:spMk id="550" creationId="{00000000-0000-0000-0000-000000000000}"/>
          </ac:spMkLst>
        </pc:spChg>
      </pc:sldChg>
      <pc:sldChg chg="modSp mod modTransition modAnim">
        <pc:chgData name="mariailcheva143@gmail.com" userId="4bd1078a8a19b838" providerId="LiveId" clId="{AB4DCBE3-5820-4C02-958D-8111E71E1BA3}" dt="2021-11-07T23:10:26.099" v="147"/>
        <pc:sldMkLst>
          <pc:docMk/>
          <pc:sldMk cId="0" sldId="283"/>
        </pc:sldMkLst>
        <pc:grpChg chg="mod">
          <ac:chgData name="mariailcheva143@gmail.com" userId="4bd1078a8a19b838" providerId="LiveId" clId="{AB4DCBE3-5820-4C02-958D-8111E71E1BA3}" dt="2021-11-07T22:38:28.892" v="118" actId="1076"/>
          <ac:grpSpMkLst>
            <pc:docMk/>
            <pc:sldMk cId="0" sldId="283"/>
            <ac:grpSpMk id="4" creationId="{7F44D99B-87C5-4870-BB7A-655D8A5D6E42}"/>
          </ac:grpSpMkLst>
        </pc:grpChg>
      </pc:sldChg>
      <pc:sldChg chg="addSp modSp mod modAnim">
        <pc:chgData name="mariailcheva143@gmail.com" userId="4bd1078a8a19b838" providerId="LiveId" clId="{AB4DCBE3-5820-4C02-958D-8111E71E1BA3}" dt="2021-11-07T21:55:37.620" v="47"/>
        <pc:sldMkLst>
          <pc:docMk/>
          <pc:sldMk cId="0" sldId="288"/>
        </pc:sldMkLst>
        <pc:spChg chg="mod">
          <ac:chgData name="mariailcheva143@gmail.com" userId="4bd1078a8a19b838" providerId="LiveId" clId="{AB4DCBE3-5820-4C02-958D-8111E71E1BA3}" dt="2021-11-07T21:47:03.611" v="27" actId="164"/>
          <ac:spMkLst>
            <pc:docMk/>
            <pc:sldMk cId="0" sldId="288"/>
            <ac:spMk id="855" creationId="{00000000-0000-0000-0000-000000000000}"/>
          </ac:spMkLst>
        </pc:spChg>
        <pc:spChg chg="mod">
          <ac:chgData name="mariailcheva143@gmail.com" userId="4bd1078a8a19b838" providerId="LiveId" clId="{AB4DCBE3-5820-4C02-958D-8111E71E1BA3}" dt="2021-11-07T21:47:06.330" v="28" actId="164"/>
          <ac:spMkLst>
            <pc:docMk/>
            <pc:sldMk cId="0" sldId="288"/>
            <ac:spMk id="857" creationId="{00000000-0000-0000-0000-000000000000}"/>
          </ac:spMkLst>
        </pc:spChg>
        <pc:spChg chg="mod">
          <ac:chgData name="mariailcheva143@gmail.com" userId="4bd1078a8a19b838" providerId="LiveId" clId="{AB4DCBE3-5820-4C02-958D-8111E71E1BA3}" dt="2021-11-07T21:47:08.755" v="29" actId="164"/>
          <ac:spMkLst>
            <pc:docMk/>
            <pc:sldMk cId="0" sldId="288"/>
            <ac:spMk id="859" creationId="{00000000-0000-0000-0000-000000000000}"/>
          </ac:spMkLst>
        </pc:spChg>
        <pc:spChg chg="mod">
          <ac:chgData name="mariailcheva143@gmail.com" userId="4bd1078a8a19b838" providerId="LiveId" clId="{AB4DCBE3-5820-4C02-958D-8111E71E1BA3}" dt="2021-11-07T21:47:11.648" v="30" actId="164"/>
          <ac:spMkLst>
            <pc:docMk/>
            <pc:sldMk cId="0" sldId="288"/>
            <ac:spMk id="861" creationId="{00000000-0000-0000-0000-000000000000}"/>
          </ac:spMkLst>
        </pc:spChg>
        <pc:grpChg chg="add mod">
          <ac:chgData name="mariailcheva143@gmail.com" userId="4bd1078a8a19b838" providerId="LiveId" clId="{AB4DCBE3-5820-4C02-958D-8111E71E1BA3}" dt="2021-11-07T21:47:03.611" v="27" actId="164"/>
          <ac:grpSpMkLst>
            <pc:docMk/>
            <pc:sldMk cId="0" sldId="288"/>
            <ac:grpSpMk id="4" creationId="{2B47256A-B80F-4CB9-832D-221154065F64}"/>
          </ac:grpSpMkLst>
        </pc:grpChg>
        <pc:grpChg chg="add mod">
          <ac:chgData name="mariailcheva143@gmail.com" userId="4bd1078a8a19b838" providerId="LiveId" clId="{AB4DCBE3-5820-4C02-958D-8111E71E1BA3}" dt="2021-11-07T21:47:06.330" v="28" actId="164"/>
          <ac:grpSpMkLst>
            <pc:docMk/>
            <pc:sldMk cId="0" sldId="288"/>
            <ac:grpSpMk id="5" creationId="{77ED2E90-BE43-4AE1-A558-BE7FC09E997E}"/>
          </ac:grpSpMkLst>
        </pc:grpChg>
        <pc:grpChg chg="add mod">
          <ac:chgData name="mariailcheva143@gmail.com" userId="4bd1078a8a19b838" providerId="LiveId" clId="{AB4DCBE3-5820-4C02-958D-8111E71E1BA3}" dt="2021-11-07T21:47:08.755" v="29" actId="164"/>
          <ac:grpSpMkLst>
            <pc:docMk/>
            <pc:sldMk cId="0" sldId="288"/>
            <ac:grpSpMk id="7" creationId="{D4099076-4E97-4C4B-BDDC-9383C82D60D8}"/>
          </ac:grpSpMkLst>
        </pc:grpChg>
        <pc:grpChg chg="add mod">
          <ac:chgData name="mariailcheva143@gmail.com" userId="4bd1078a8a19b838" providerId="LiveId" clId="{AB4DCBE3-5820-4C02-958D-8111E71E1BA3}" dt="2021-11-07T21:47:11.648" v="30" actId="164"/>
          <ac:grpSpMkLst>
            <pc:docMk/>
            <pc:sldMk cId="0" sldId="288"/>
            <ac:grpSpMk id="8" creationId="{B9ED9C6F-DDA7-4558-B9C8-7FA05341B28E}"/>
          </ac:grpSpMkLst>
        </pc:grpChg>
        <pc:picChg chg="add mod modCrop">
          <ac:chgData name="mariailcheva143@gmail.com" userId="4bd1078a8a19b838" providerId="LiveId" clId="{AB4DCBE3-5820-4C02-958D-8111E71E1BA3}" dt="2021-11-07T21:47:03.611" v="27" actId="164"/>
          <ac:picMkLst>
            <pc:docMk/>
            <pc:sldMk cId="0" sldId="288"/>
            <ac:picMk id="3" creationId="{02D7855C-DF03-4F22-AE67-0A9E559D3F99}"/>
          </ac:picMkLst>
        </pc:picChg>
        <pc:picChg chg="add mod">
          <ac:chgData name="mariailcheva143@gmail.com" userId="4bd1078a8a19b838" providerId="LiveId" clId="{AB4DCBE3-5820-4C02-958D-8111E71E1BA3}" dt="2021-11-07T21:47:06.330" v="28" actId="164"/>
          <ac:picMkLst>
            <pc:docMk/>
            <pc:sldMk cId="0" sldId="288"/>
            <ac:picMk id="1026" creationId="{E42E53B3-69C1-4FF5-AC34-8CD8B8D6C5A2}"/>
          </ac:picMkLst>
        </pc:picChg>
        <pc:picChg chg="add mod">
          <ac:chgData name="mariailcheva143@gmail.com" userId="4bd1078a8a19b838" providerId="LiveId" clId="{AB4DCBE3-5820-4C02-958D-8111E71E1BA3}" dt="2021-11-07T21:47:08.755" v="29" actId="164"/>
          <ac:picMkLst>
            <pc:docMk/>
            <pc:sldMk cId="0" sldId="288"/>
            <ac:picMk id="1028" creationId="{3F825A05-4E53-41F2-8EA0-45781FB5C193}"/>
          </ac:picMkLst>
        </pc:picChg>
        <pc:picChg chg="add mod">
          <ac:chgData name="mariailcheva143@gmail.com" userId="4bd1078a8a19b838" providerId="LiveId" clId="{AB4DCBE3-5820-4C02-958D-8111E71E1BA3}" dt="2021-11-07T21:47:11.648" v="30" actId="164"/>
          <ac:picMkLst>
            <pc:docMk/>
            <pc:sldMk cId="0" sldId="288"/>
            <ac:picMk id="1030" creationId="{A369958D-56E8-4716-A2D1-9E6454778251}"/>
          </ac:picMkLst>
        </pc:picChg>
      </pc:sldChg>
      <pc:sldChg chg="addSp modSp mod modTransition modAnim">
        <pc:chgData name="mariailcheva143@gmail.com" userId="4bd1078a8a19b838" providerId="LiveId" clId="{AB4DCBE3-5820-4C02-958D-8111E71E1BA3}" dt="2021-11-07T23:48:02.115" v="199" actId="167"/>
        <pc:sldMkLst>
          <pc:docMk/>
          <pc:sldMk cId="4147446320" sldId="295"/>
        </pc:sldMkLst>
        <pc:spChg chg="mod">
          <ac:chgData name="mariailcheva143@gmail.com" userId="4bd1078a8a19b838" providerId="LiveId" clId="{AB4DCBE3-5820-4C02-958D-8111E71E1BA3}" dt="2021-11-07T23:28:26.743" v="165" actId="1076"/>
          <ac:spMkLst>
            <pc:docMk/>
            <pc:sldMk cId="4147446320" sldId="295"/>
            <ac:spMk id="6" creationId="{558101C6-BAF1-4EA2-A3BB-A94C57E05F5F}"/>
          </ac:spMkLst>
        </pc:spChg>
        <pc:spChg chg="add mod">
          <ac:chgData name="mariailcheva143@gmail.com" userId="4bd1078a8a19b838" providerId="LiveId" clId="{AB4DCBE3-5820-4C02-958D-8111E71E1BA3}" dt="2021-11-07T23:28:31.022" v="166" actId="1076"/>
          <ac:spMkLst>
            <pc:docMk/>
            <pc:sldMk cId="4147446320" sldId="295"/>
            <ac:spMk id="8" creationId="{7B711A85-7A53-4913-9EA0-6D137596DEEC}"/>
          </ac:spMkLst>
        </pc:spChg>
        <pc:picChg chg="add mod">
          <ac:chgData name="mariailcheva143@gmail.com" userId="4bd1078a8a19b838" providerId="LiveId" clId="{AB4DCBE3-5820-4C02-958D-8111E71E1BA3}" dt="2021-11-07T23:15:08.204" v="149" actId="1076"/>
          <ac:picMkLst>
            <pc:docMk/>
            <pc:sldMk cId="4147446320" sldId="295"/>
            <ac:picMk id="3" creationId="{1F997112-9D59-4AE3-B038-D1B03594746C}"/>
          </ac:picMkLst>
        </pc:picChg>
        <pc:picChg chg="mod">
          <ac:chgData name="mariailcheva143@gmail.com" userId="4bd1078a8a19b838" providerId="LiveId" clId="{AB4DCBE3-5820-4C02-958D-8111E71E1BA3}" dt="2021-11-07T23:31:56.631" v="174" actId="1076"/>
          <ac:picMkLst>
            <pc:docMk/>
            <pc:sldMk cId="4147446320" sldId="295"/>
            <ac:picMk id="103" creationId="{ABF460CD-FD19-4E2B-93D2-43F6387B5579}"/>
          </ac:picMkLst>
        </pc:picChg>
        <pc:picChg chg="add mod">
          <ac:chgData name="mariailcheva143@gmail.com" userId="4bd1078a8a19b838" providerId="LiveId" clId="{AB4DCBE3-5820-4C02-958D-8111E71E1BA3}" dt="2021-11-07T23:48:02.115" v="199" actId="167"/>
          <ac:picMkLst>
            <pc:docMk/>
            <pc:sldMk cId="4147446320" sldId="295"/>
            <ac:picMk id="2050" creationId="{ADA748E6-ED5C-4440-8E08-C23D2C65450C}"/>
          </ac:picMkLst>
        </pc:picChg>
      </pc:sldChg>
      <pc:sldChg chg="del">
        <pc:chgData name="mariailcheva143@gmail.com" userId="4bd1078a8a19b838" providerId="LiveId" clId="{AB4DCBE3-5820-4C02-958D-8111E71E1BA3}" dt="2021-11-07T23:50:57.355" v="200" actId="2696"/>
        <pc:sldMkLst>
          <pc:docMk/>
          <pc:sldMk cId="367623284" sldId="29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c29c241c4a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c29c241c4a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c29c241c4a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c29c241c4a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2018772" y="-2757360"/>
            <a:ext cx="13311342" cy="11490239"/>
            <a:chOff x="-2018772" y="-2757360"/>
            <a:chExt cx="13311342" cy="11490239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4086340" y="462600"/>
              <a:ext cx="4240900" cy="3176500"/>
              <a:chOff x="4085850" y="470300"/>
              <a:chExt cx="4240900" cy="3176500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avLst/>
                <a:gdLst/>
                <a:ahLst/>
                <a:cxnLst/>
                <a:rect l="l" t="t" r="r" b="b"/>
                <a:pathLst>
                  <a:path w="83267" h="102388" extrusionOk="0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13" name="Google Shape;13;p2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avLst/>
                <a:gdLst/>
                <a:ahLst/>
                <a:cxnLst/>
                <a:rect l="l" t="t" r="r" b="b"/>
                <a:pathLst>
                  <a:path w="96008" h="127038" extrusionOk="0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14" name="Google Shape;14;p2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avLst/>
                <a:gdLst/>
                <a:ahLst/>
                <a:cxnLst/>
                <a:rect l="l" t="t" r="r" b="b"/>
                <a:pathLst>
                  <a:path w="169623" h="48392" extrusionOk="0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15" name="Google Shape;15;p2"/>
            <p:cNvGrpSpPr/>
            <p:nvPr/>
          </p:nvGrpSpPr>
          <p:grpSpPr>
            <a:xfrm rot="-10393052">
              <a:off x="3969279" y="-2518050"/>
              <a:ext cx="4240893" cy="3176495"/>
              <a:chOff x="4085850" y="470300"/>
              <a:chExt cx="4240900" cy="3176500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avLst/>
                <a:gdLst/>
                <a:ahLst/>
                <a:cxnLst/>
                <a:rect l="l" t="t" r="r" b="b"/>
                <a:pathLst>
                  <a:path w="83267" h="102388" extrusionOk="0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17" name="Google Shape;17;p2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avLst/>
                <a:gdLst/>
                <a:ahLst/>
                <a:cxnLst/>
                <a:rect l="l" t="t" r="r" b="b"/>
                <a:pathLst>
                  <a:path w="96008" h="127038" extrusionOk="0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18" name="Google Shape;18;p2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avLst/>
                <a:gdLst/>
                <a:ahLst/>
                <a:cxnLst/>
                <a:rect l="l" t="t" r="r" b="b"/>
                <a:pathLst>
                  <a:path w="169623" h="48392" extrusionOk="0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19" name="Google Shape;19;p2"/>
            <p:cNvGrpSpPr/>
            <p:nvPr/>
          </p:nvGrpSpPr>
          <p:grpSpPr>
            <a:xfrm rot="6700680">
              <a:off x="6912807" y="1693367"/>
              <a:ext cx="4241016" cy="3176587"/>
              <a:chOff x="4085850" y="470300"/>
              <a:chExt cx="4240900" cy="3176500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avLst/>
                <a:gdLst/>
                <a:ahLst/>
                <a:cxnLst/>
                <a:rect l="l" t="t" r="r" b="b"/>
                <a:pathLst>
                  <a:path w="83267" h="102388" extrusionOk="0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21" name="Google Shape;21;p2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avLst/>
                <a:gdLst/>
                <a:ahLst/>
                <a:cxnLst/>
                <a:rect l="l" t="t" r="r" b="b"/>
                <a:pathLst>
                  <a:path w="96008" h="127038" extrusionOk="0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22" name="Google Shape;22;p2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avLst/>
                <a:gdLst/>
                <a:ahLst/>
                <a:cxnLst/>
                <a:rect l="l" t="t" r="r" b="b"/>
                <a:pathLst>
                  <a:path w="169623" h="48392" extrusionOk="0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23" name="Google Shape;23;p2"/>
            <p:cNvGrpSpPr/>
            <p:nvPr/>
          </p:nvGrpSpPr>
          <p:grpSpPr>
            <a:xfrm rot="-528350">
              <a:off x="1390051" y="3358081"/>
              <a:ext cx="4241274" cy="3176780"/>
              <a:chOff x="4085850" y="470300"/>
              <a:chExt cx="4240900" cy="3176500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avLst/>
                <a:gdLst/>
                <a:ahLst/>
                <a:cxnLst/>
                <a:rect l="l" t="t" r="r" b="b"/>
                <a:pathLst>
                  <a:path w="83267" h="102388" extrusionOk="0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25" name="Google Shape;25;p2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avLst/>
                <a:gdLst/>
                <a:ahLst/>
                <a:cxnLst/>
                <a:rect l="l" t="t" r="r" b="b"/>
                <a:pathLst>
                  <a:path w="96008" h="127038" extrusionOk="0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26" name="Google Shape;26;p2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avLst/>
                <a:gdLst/>
                <a:ahLst/>
                <a:cxnLst/>
                <a:rect l="l" t="t" r="r" b="b"/>
                <a:pathLst>
                  <a:path w="169623" h="48392" extrusionOk="0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27" name="Google Shape;27;p2"/>
            <p:cNvGrpSpPr/>
            <p:nvPr/>
          </p:nvGrpSpPr>
          <p:grpSpPr>
            <a:xfrm rot="-6463698">
              <a:off x="-1980712" y="2067093"/>
              <a:ext cx="4240850" cy="3176463"/>
              <a:chOff x="4085850" y="470300"/>
              <a:chExt cx="4240900" cy="3176500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avLst/>
                <a:gdLst/>
                <a:ahLst/>
                <a:cxnLst/>
                <a:rect l="l" t="t" r="r" b="b"/>
                <a:pathLst>
                  <a:path w="83267" h="102388" extrusionOk="0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29" name="Google Shape;29;p2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avLst/>
                <a:gdLst/>
                <a:ahLst/>
                <a:cxnLst/>
                <a:rect l="l" t="t" r="r" b="b"/>
                <a:pathLst>
                  <a:path w="96008" h="127038" extrusionOk="0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30" name="Google Shape;30;p2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avLst/>
                <a:gdLst/>
                <a:ahLst/>
                <a:cxnLst/>
                <a:rect l="l" t="t" r="r" b="b"/>
                <a:pathLst>
                  <a:path w="169623" h="48392" extrusionOk="0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31" name="Google Shape;31;p2"/>
            <p:cNvGrpSpPr/>
            <p:nvPr/>
          </p:nvGrpSpPr>
          <p:grpSpPr>
            <a:xfrm rot="3661699">
              <a:off x="-404847" y="-159446"/>
              <a:ext cx="4241098" cy="3176648"/>
              <a:chOff x="4085850" y="470300"/>
              <a:chExt cx="4240900" cy="3176500"/>
            </a:xfrm>
          </p:grpSpPr>
          <p:sp>
            <p:nvSpPr>
              <p:cNvPr id="32" name="Google Shape;32;p2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avLst/>
                <a:gdLst/>
                <a:ahLst/>
                <a:cxnLst/>
                <a:rect l="l" t="t" r="r" b="b"/>
                <a:pathLst>
                  <a:path w="83267" h="102388" extrusionOk="0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33" name="Google Shape;33;p2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avLst/>
                <a:gdLst/>
                <a:ahLst/>
                <a:cxnLst/>
                <a:rect l="l" t="t" r="r" b="b"/>
                <a:pathLst>
                  <a:path w="96008" h="127038" extrusionOk="0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34" name="Google Shape;34;p2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avLst/>
                <a:gdLst/>
                <a:ahLst/>
                <a:cxnLst/>
                <a:rect l="l" t="t" r="r" b="b"/>
                <a:pathLst>
                  <a:path w="169623" h="48392" extrusionOk="0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35" name="Google Shape;35;p2"/>
            <p:cNvGrpSpPr/>
            <p:nvPr/>
          </p:nvGrpSpPr>
          <p:grpSpPr>
            <a:xfrm rot="2064881">
              <a:off x="5076518" y="4635784"/>
              <a:ext cx="4241061" cy="3176621"/>
              <a:chOff x="4085850" y="470300"/>
              <a:chExt cx="4240900" cy="3176500"/>
            </a:xfrm>
          </p:grpSpPr>
          <p:sp>
            <p:nvSpPr>
              <p:cNvPr id="36" name="Google Shape;36;p2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avLst/>
                <a:gdLst/>
                <a:ahLst/>
                <a:cxnLst/>
                <a:rect l="l" t="t" r="r" b="b"/>
                <a:pathLst>
                  <a:path w="83267" h="102388" extrusionOk="0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37" name="Google Shape;37;p2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avLst/>
                <a:gdLst/>
                <a:ahLst/>
                <a:cxnLst/>
                <a:rect l="l" t="t" r="r" b="b"/>
                <a:pathLst>
                  <a:path w="96008" h="127038" extrusionOk="0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38" name="Google Shape;38;p2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avLst/>
                <a:gdLst/>
                <a:ahLst/>
                <a:cxnLst/>
                <a:rect l="l" t="t" r="r" b="b"/>
                <a:pathLst>
                  <a:path w="169623" h="48392" extrusionOk="0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</p:grpSp>
      <p:sp>
        <p:nvSpPr>
          <p:cNvPr id="39" name="Google Shape;39;p2"/>
          <p:cNvSpPr txBox="1">
            <a:spLocks noGrp="1"/>
          </p:cNvSpPr>
          <p:nvPr>
            <p:ph type="ctrTitle"/>
          </p:nvPr>
        </p:nvSpPr>
        <p:spPr>
          <a:xfrm>
            <a:off x="1334450" y="1991825"/>
            <a:ext cx="6475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5"/>
          <p:cNvGrpSpPr/>
          <p:nvPr/>
        </p:nvGrpSpPr>
        <p:grpSpPr>
          <a:xfrm>
            <a:off x="-759397" y="-1429335"/>
            <a:ext cx="11252332" cy="8908295"/>
            <a:chOff x="-759397" y="-1429335"/>
            <a:chExt cx="11252332" cy="8908295"/>
          </a:xfrm>
        </p:grpSpPr>
        <p:grpSp>
          <p:nvGrpSpPr>
            <p:cNvPr id="103" name="Google Shape;103;p5"/>
            <p:cNvGrpSpPr/>
            <p:nvPr/>
          </p:nvGrpSpPr>
          <p:grpSpPr>
            <a:xfrm rot="6700721">
              <a:off x="7303640" y="3147701"/>
              <a:ext cx="3088249" cy="2313146"/>
              <a:chOff x="4085850" y="470300"/>
              <a:chExt cx="4240900" cy="3176500"/>
            </a:xfrm>
          </p:grpSpPr>
          <p:sp>
            <p:nvSpPr>
              <p:cNvPr id="104" name="Google Shape;104;p5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avLst/>
                <a:gdLst/>
                <a:ahLst/>
                <a:cxnLst/>
                <a:rect l="l" t="t" r="r" b="b"/>
                <a:pathLst>
                  <a:path w="83267" h="102388" extrusionOk="0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105" name="Google Shape;105;p5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avLst/>
                <a:gdLst/>
                <a:ahLst/>
                <a:cxnLst/>
                <a:rect l="l" t="t" r="r" b="b"/>
                <a:pathLst>
                  <a:path w="96008" h="127038" extrusionOk="0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106" name="Google Shape;106;p5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avLst/>
                <a:gdLst/>
                <a:ahLst/>
                <a:cxnLst/>
                <a:rect l="l" t="t" r="r" b="b"/>
                <a:pathLst>
                  <a:path w="169623" h="48392" extrusionOk="0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107" name="Google Shape;107;p5"/>
            <p:cNvGrpSpPr/>
            <p:nvPr/>
          </p:nvGrpSpPr>
          <p:grpSpPr>
            <a:xfrm rot="-7744153">
              <a:off x="-192592" y="-13570"/>
              <a:ext cx="2104103" cy="1576006"/>
              <a:chOff x="4085850" y="470300"/>
              <a:chExt cx="4240900" cy="3176500"/>
            </a:xfrm>
          </p:grpSpPr>
          <p:sp>
            <p:nvSpPr>
              <p:cNvPr id="108" name="Google Shape;108;p5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avLst/>
                <a:gdLst/>
                <a:ahLst/>
                <a:cxnLst/>
                <a:rect l="l" t="t" r="r" b="b"/>
                <a:pathLst>
                  <a:path w="83267" h="102388" extrusionOk="0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109" name="Google Shape;109;p5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avLst/>
                <a:gdLst/>
                <a:ahLst/>
                <a:cxnLst/>
                <a:rect l="l" t="t" r="r" b="b"/>
                <a:pathLst>
                  <a:path w="96008" h="127038" extrusionOk="0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110" name="Google Shape;110;p5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avLst/>
                <a:gdLst/>
                <a:ahLst/>
                <a:cxnLst/>
                <a:rect l="l" t="t" r="r" b="b"/>
                <a:pathLst>
                  <a:path w="169623" h="48392" extrusionOk="0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111" name="Google Shape;111;p5"/>
            <p:cNvGrpSpPr/>
            <p:nvPr/>
          </p:nvGrpSpPr>
          <p:grpSpPr>
            <a:xfrm>
              <a:off x="5722503" y="1415186"/>
              <a:ext cx="3088223" cy="2313127"/>
              <a:chOff x="4085850" y="470300"/>
              <a:chExt cx="4240900" cy="3176500"/>
            </a:xfrm>
          </p:grpSpPr>
          <p:sp>
            <p:nvSpPr>
              <p:cNvPr id="112" name="Google Shape;112;p5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avLst/>
                <a:gdLst/>
                <a:ahLst/>
                <a:cxnLst/>
                <a:rect l="l" t="t" r="r" b="b"/>
                <a:pathLst>
                  <a:path w="83267" h="102388" extrusionOk="0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113" name="Google Shape;113;p5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avLst/>
                <a:gdLst/>
                <a:ahLst/>
                <a:cxnLst/>
                <a:rect l="l" t="t" r="r" b="b"/>
                <a:pathLst>
                  <a:path w="96008" h="127038" extrusionOk="0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114" name="Google Shape;114;p5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avLst/>
                <a:gdLst/>
                <a:ahLst/>
                <a:cxnLst/>
                <a:rect l="l" t="t" r="r" b="b"/>
                <a:pathLst>
                  <a:path w="169623" h="48392" extrusionOk="0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115" name="Google Shape;115;p5"/>
            <p:cNvGrpSpPr/>
            <p:nvPr/>
          </p:nvGrpSpPr>
          <p:grpSpPr>
            <a:xfrm rot="-10393052">
              <a:off x="6322227" y="-1255070"/>
              <a:ext cx="3088207" cy="2313115"/>
              <a:chOff x="4085850" y="470300"/>
              <a:chExt cx="4240900" cy="3176500"/>
            </a:xfrm>
          </p:grpSpPr>
          <p:sp>
            <p:nvSpPr>
              <p:cNvPr id="116" name="Google Shape;116;p5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avLst/>
                <a:gdLst/>
                <a:ahLst/>
                <a:cxnLst/>
                <a:rect l="l" t="t" r="r" b="b"/>
                <a:pathLst>
                  <a:path w="83267" h="102388" extrusionOk="0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117" name="Google Shape;117;p5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avLst/>
                <a:gdLst/>
                <a:ahLst/>
                <a:cxnLst/>
                <a:rect l="l" t="t" r="r" b="b"/>
                <a:pathLst>
                  <a:path w="96008" h="127038" extrusionOk="0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118" name="Google Shape;118;p5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avLst/>
                <a:gdLst/>
                <a:ahLst/>
                <a:cxnLst/>
                <a:rect l="l" t="t" r="r" b="b"/>
                <a:pathLst>
                  <a:path w="169623" h="48392" extrusionOk="0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119" name="Google Shape;119;p5"/>
            <p:cNvGrpSpPr/>
            <p:nvPr/>
          </p:nvGrpSpPr>
          <p:grpSpPr>
            <a:xfrm rot="-3703752">
              <a:off x="8586740" y="1817588"/>
              <a:ext cx="1592892" cy="1193101"/>
              <a:chOff x="4085850" y="470300"/>
              <a:chExt cx="4240900" cy="3176500"/>
            </a:xfrm>
          </p:grpSpPr>
          <p:sp>
            <p:nvSpPr>
              <p:cNvPr id="120" name="Google Shape;120;p5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avLst/>
                <a:gdLst/>
                <a:ahLst/>
                <a:cxnLst/>
                <a:rect l="l" t="t" r="r" b="b"/>
                <a:pathLst>
                  <a:path w="83267" h="102388" extrusionOk="0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121" name="Google Shape;121;p5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avLst/>
                <a:gdLst/>
                <a:ahLst/>
                <a:cxnLst/>
                <a:rect l="l" t="t" r="r" b="b"/>
                <a:pathLst>
                  <a:path w="96008" h="127038" extrusionOk="0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122" name="Google Shape;122;p5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avLst/>
                <a:gdLst/>
                <a:ahLst/>
                <a:cxnLst/>
                <a:rect l="l" t="t" r="r" b="b"/>
                <a:pathLst>
                  <a:path w="169623" h="48392" extrusionOk="0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123" name="Google Shape;123;p5"/>
            <p:cNvGrpSpPr/>
            <p:nvPr/>
          </p:nvGrpSpPr>
          <p:grpSpPr>
            <a:xfrm rot="3440141">
              <a:off x="5102524" y="4398441"/>
              <a:ext cx="3088057" cy="2313002"/>
              <a:chOff x="4085850" y="470300"/>
              <a:chExt cx="4240900" cy="3176500"/>
            </a:xfrm>
          </p:grpSpPr>
          <p:sp>
            <p:nvSpPr>
              <p:cNvPr id="124" name="Google Shape;124;p5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avLst/>
                <a:gdLst/>
                <a:ahLst/>
                <a:cxnLst/>
                <a:rect l="l" t="t" r="r" b="b"/>
                <a:pathLst>
                  <a:path w="83267" h="102388" extrusionOk="0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125" name="Google Shape;125;p5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avLst/>
                <a:gdLst/>
                <a:ahLst/>
                <a:cxnLst/>
                <a:rect l="l" t="t" r="r" b="b"/>
                <a:pathLst>
                  <a:path w="96008" h="127038" extrusionOk="0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126" name="Google Shape;126;p5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avLst/>
                <a:gdLst/>
                <a:ahLst/>
                <a:cxnLst/>
                <a:rect l="l" t="t" r="r" b="b"/>
                <a:pathLst>
                  <a:path w="169623" h="48392" extrusionOk="0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127" name="Google Shape;127;p5"/>
            <p:cNvGrpSpPr/>
            <p:nvPr/>
          </p:nvGrpSpPr>
          <p:grpSpPr>
            <a:xfrm rot="-307025">
              <a:off x="-709365" y="4578160"/>
              <a:ext cx="1592869" cy="1193084"/>
              <a:chOff x="4085850" y="470300"/>
              <a:chExt cx="4240900" cy="3176500"/>
            </a:xfrm>
          </p:grpSpPr>
          <p:sp>
            <p:nvSpPr>
              <p:cNvPr id="128" name="Google Shape;128;p5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avLst/>
                <a:gdLst/>
                <a:ahLst/>
                <a:cxnLst/>
                <a:rect l="l" t="t" r="r" b="b"/>
                <a:pathLst>
                  <a:path w="83267" h="102388" extrusionOk="0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129" name="Google Shape;129;p5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avLst/>
                <a:gdLst/>
                <a:ahLst/>
                <a:cxnLst/>
                <a:rect l="l" t="t" r="r" b="b"/>
                <a:pathLst>
                  <a:path w="96008" h="127038" extrusionOk="0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130" name="Google Shape;130;p5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avLst/>
                <a:gdLst/>
                <a:ahLst/>
                <a:cxnLst/>
                <a:rect l="l" t="t" r="r" b="b"/>
                <a:pathLst>
                  <a:path w="169623" h="48392" extrusionOk="0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</p:grpSp>
      <p:sp>
        <p:nvSpPr>
          <p:cNvPr id="131" name="Google Shape;131;p5"/>
          <p:cNvSpPr txBox="1">
            <a:spLocks noGrp="1"/>
          </p:cNvSpPr>
          <p:nvPr>
            <p:ph type="title"/>
          </p:nvPr>
        </p:nvSpPr>
        <p:spPr>
          <a:xfrm>
            <a:off x="1334450" y="805875"/>
            <a:ext cx="6475200" cy="59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5"/>
          <p:cNvSpPr txBox="1">
            <a:spLocks noGrp="1"/>
          </p:cNvSpPr>
          <p:nvPr>
            <p:ph type="body" idx="1"/>
          </p:nvPr>
        </p:nvSpPr>
        <p:spPr>
          <a:xfrm>
            <a:off x="1334450" y="1513149"/>
            <a:ext cx="6475200" cy="283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⩥"/>
              <a:defRPr/>
            </a:lvl1pPr>
            <a:lvl2pPr marL="914400" lvl="1" indent="-381000" rtl="0">
              <a:spcBef>
                <a:spcPts val="600"/>
              </a:spcBef>
              <a:spcAft>
                <a:spcPts val="0"/>
              </a:spcAft>
              <a:buSzPts val="2400"/>
              <a:buChar char="⊳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33" name="Google Shape;133;p5"/>
          <p:cNvSpPr txBox="1">
            <a:spLocks noGrp="1"/>
          </p:cNvSpPr>
          <p:nvPr>
            <p:ph type="sldNum" idx="12"/>
          </p:nvPr>
        </p:nvSpPr>
        <p:spPr>
          <a:xfrm>
            <a:off x="8552377" y="4673650"/>
            <a:ext cx="4008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8"/>
          <p:cNvGrpSpPr/>
          <p:nvPr/>
        </p:nvGrpSpPr>
        <p:grpSpPr>
          <a:xfrm rot="10800000" flipH="1">
            <a:off x="-526415" y="-2164441"/>
            <a:ext cx="10822522" cy="9292210"/>
            <a:chOff x="-526415" y="-2012041"/>
            <a:chExt cx="10822522" cy="9292210"/>
          </a:xfrm>
        </p:grpSpPr>
        <p:grpSp>
          <p:nvGrpSpPr>
            <p:cNvPr id="204" name="Google Shape;204;p8"/>
            <p:cNvGrpSpPr/>
            <p:nvPr/>
          </p:nvGrpSpPr>
          <p:grpSpPr>
            <a:xfrm rot="4770941">
              <a:off x="6865428" y="3318882"/>
              <a:ext cx="3088040" cy="2312990"/>
              <a:chOff x="4085850" y="470300"/>
              <a:chExt cx="4240900" cy="3176500"/>
            </a:xfrm>
          </p:grpSpPr>
          <p:sp>
            <p:nvSpPr>
              <p:cNvPr id="205" name="Google Shape;205;p8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avLst/>
                <a:gdLst/>
                <a:ahLst/>
                <a:cxnLst/>
                <a:rect l="l" t="t" r="r" b="b"/>
                <a:pathLst>
                  <a:path w="83267" h="102388" extrusionOk="0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206" name="Google Shape;206;p8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avLst/>
                <a:gdLst/>
                <a:ahLst/>
                <a:cxnLst/>
                <a:rect l="l" t="t" r="r" b="b"/>
                <a:pathLst>
                  <a:path w="96008" h="127038" extrusionOk="0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207" name="Google Shape;207;p8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avLst/>
                <a:gdLst/>
                <a:ahLst/>
                <a:cxnLst/>
                <a:rect l="l" t="t" r="r" b="b"/>
                <a:pathLst>
                  <a:path w="169623" h="48392" extrusionOk="0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208" name="Google Shape;208;p8"/>
            <p:cNvGrpSpPr/>
            <p:nvPr/>
          </p:nvGrpSpPr>
          <p:grpSpPr>
            <a:xfrm rot="621389">
              <a:off x="-401884" y="390858"/>
              <a:ext cx="2104265" cy="1576127"/>
              <a:chOff x="4085850" y="470300"/>
              <a:chExt cx="4240900" cy="3176500"/>
            </a:xfrm>
          </p:grpSpPr>
          <p:sp>
            <p:nvSpPr>
              <p:cNvPr id="209" name="Google Shape;209;p8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avLst/>
                <a:gdLst/>
                <a:ahLst/>
                <a:cxnLst/>
                <a:rect l="l" t="t" r="r" b="b"/>
                <a:pathLst>
                  <a:path w="83267" h="102388" extrusionOk="0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210" name="Google Shape;210;p8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avLst/>
                <a:gdLst/>
                <a:ahLst/>
                <a:cxnLst/>
                <a:rect l="l" t="t" r="r" b="b"/>
                <a:pathLst>
                  <a:path w="96008" h="127038" extrusionOk="0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211" name="Google Shape;211;p8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avLst/>
                <a:gdLst/>
                <a:ahLst/>
                <a:cxnLst/>
                <a:rect l="l" t="t" r="r" b="b"/>
                <a:pathLst>
                  <a:path w="169623" h="48392" extrusionOk="0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212" name="Google Shape;212;p8"/>
            <p:cNvGrpSpPr/>
            <p:nvPr/>
          </p:nvGrpSpPr>
          <p:grpSpPr>
            <a:xfrm rot="-6306529">
              <a:off x="5570084" y="1338843"/>
              <a:ext cx="3088100" cy="2313035"/>
              <a:chOff x="4085850" y="470300"/>
              <a:chExt cx="4240900" cy="3176500"/>
            </a:xfrm>
          </p:grpSpPr>
          <p:sp>
            <p:nvSpPr>
              <p:cNvPr id="213" name="Google Shape;213;p8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avLst/>
                <a:gdLst/>
                <a:ahLst/>
                <a:cxnLst/>
                <a:rect l="l" t="t" r="r" b="b"/>
                <a:pathLst>
                  <a:path w="83267" h="102388" extrusionOk="0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214" name="Google Shape;214;p8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avLst/>
                <a:gdLst/>
                <a:ahLst/>
                <a:cxnLst/>
                <a:rect l="l" t="t" r="r" b="b"/>
                <a:pathLst>
                  <a:path w="96008" h="127038" extrusionOk="0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215" name="Google Shape;215;p8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avLst/>
                <a:gdLst/>
                <a:ahLst/>
                <a:cxnLst/>
                <a:rect l="l" t="t" r="r" b="b"/>
                <a:pathLst>
                  <a:path w="169623" h="48392" extrusionOk="0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216" name="Google Shape;216;p8"/>
            <p:cNvGrpSpPr/>
            <p:nvPr/>
          </p:nvGrpSpPr>
          <p:grpSpPr>
            <a:xfrm rot="-7174504">
              <a:off x="6322166" y="-1254865"/>
              <a:ext cx="3088113" cy="2313044"/>
              <a:chOff x="4085850" y="470300"/>
              <a:chExt cx="4240900" cy="3176500"/>
            </a:xfrm>
          </p:grpSpPr>
          <p:sp>
            <p:nvSpPr>
              <p:cNvPr id="217" name="Google Shape;217;p8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avLst/>
                <a:gdLst/>
                <a:ahLst/>
                <a:cxnLst/>
                <a:rect l="l" t="t" r="r" b="b"/>
                <a:pathLst>
                  <a:path w="83267" h="102388" extrusionOk="0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218" name="Google Shape;218;p8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avLst/>
                <a:gdLst/>
                <a:ahLst/>
                <a:cxnLst/>
                <a:rect l="l" t="t" r="r" b="b"/>
                <a:pathLst>
                  <a:path w="96008" h="127038" extrusionOk="0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219" name="Google Shape;219;p8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avLst/>
                <a:gdLst/>
                <a:ahLst/>
                <a:cxnLst/>
                <a:rect l="l" t="t" r="r" b="b"/>
                <a:pathLst>
                  <a:path w="169623" h="48392" extrusionOk="0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220" name="Google Shape;220;p8"/>
            <p:cNvGrpSpPr/>
            <p:nvPr/>
          </p:nvGrpSpPr>
          <p:grpSpPr>
            <a:xfrm rot="-3192199">
              <a:off x="8544734" y="1101799"/>
              <a:ext cx="1593053" cy="1193221"/>
              <a:chOff x="4085850" y="470300"/>
              <a:chExt cx="4240900" cy="3176500"/>
            </a:xfrm>
          </p:grpSpPr>
          <p:sp>
            <p:nvSpPr>
              <p:cNvPr id="221" name="Google Shape;221;p8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avLst/>
                <a:gdLst/>
                <a:ahLst/>
                <a:cxnLst/>
                <a:rect l="l" t="t" r="r" b="b"/>
                <a:pathLst>
                  <a:path w="83267" h="102388" extrusionOk="0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222" name="Google Shape;222;p8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avLst/>
                <a:gdLst/>
                <a:ahLst/>
                <a:cxnLst/>
                <a:rect l="l" t="t" r="r" b="b"/>
                <a:pathLst>
                  <a:path w="96008" h="127038" extrusionOk="0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223" name="Google Shape;223;p8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avLst/>
                <a:gdLst/>
                <a:ahLst/>
                <a:cxnLst/>
                <a:rect l="l" t="t" r="r" b="b"/>
                <a:pathLst>
                  <a:path w="169623" h="48392" extrusionOk="0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224" name="Google Shape;224;p8"/>
            <p:cNvGrpSpPr/>
            <p:nvPr/>
          </p:nvGrpSpPr>
          <p:grpSpPr>
            <a:xfrm rot="-4784834">
              <a:off x="5102292" y="4398582"/>
              <a:ext cx="3087912" cy="2312894"/>
              <a:chOff x="4085850" y="470300"/>
              <a:chExt cx="4240900" cy="3176500"/>
            </a:xfrm>
          </p:grpSpPr>
          <p:sp>
            <p:nvSpPr>
              <p:cNvPr id="225" name="Google Shape;225;p8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avLst/>
                <a:gdLst/>
                <a:ahLst/>
                <a:cxnLst/>
                <a:rect l="l" t="t" r="r" b="b"/>
                <a:pathLst>
                  <a:path w="83267" h="102388" extrusionOk="0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226" name="Google Shape;226;p8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avLst/>
                <a:gdLst/>
                <a:ahLst/>
                <a:cxnLst/>
                <a:rect l="l" t="t" r="r" b="b"/>
                <a:pathLst>
                  <a:path w="96008" h="127038" extrusionOk="0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227" name="Google Shape;227;p8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avLst/>
                <a:gdLst/>
                <a:ahLst/>
                <a:cxnLst/>
                <a:rect l="l" t="t" r="r" b="b"/>
                <a:pathLst>
                  <a:path w="169623" h="48392" extrusionOk="0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228" name="Google Shape;228;p8"/>
            <p:cNvGrpSpPr/>
            <p:nvPr/>
          </p:nvGrpSpPr>
          <p:grpSpPr>
            <a:xfrm rot="-2449976">
              <a:off x="-330187" y="4273877"/>
              <a:ext cx="1592959" cy="1193151"/>
              <a:chOff x="4085850" y="470300"/>
              <a:chExt cx="4240900" cy="3176500"/>
            </a:xfrm>
          </p:grpSpPr>
          <p:sp>
            <p:nvSpPr>
              <p:cNvPr id="229" name="Google Shape;229;p8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avLst/>
                <a:gdLst/>
                <a:ahLst/>
                <a:cxnLst/>
                <a:rect l="l" t="t" r="r" b="b"/>
                <a:pathLst>
                  <a:path w="83267" h="102388" extrusionOk="0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230" name="Google Shape;230;p8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avLst/>
                <a:gdLst/>
                <a:ahLst/>
                <a:cxnLst/>
                <a:rect l="l" t="t" r="r" b="b"/>
                <a:pathLst>
                  <a:path w="96008" h="127038" extrusionOk="0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231" name="Google Shape;231;p8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avLst/>
                <a:gdLst/>
                <a:ahLst/>
                <a:cxnLst/>
                <a:rect l="l" t="t" r="r" b="b"/>
                <a:pathLst>
                  <a:path w="169623" h="48392" extrusionOk="0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</p:grpSp>
      <p:sp>
        <p:nvSpPr>
          <p:cNvPr id="232" name="Google Shape;232;p8"/>
          <p:cNvSpPr txBox="1">
            <a:spLocks noGrp="1"/>
          </p:cNvSpPr>
          <p:nvPr>
            <p:ph type="title"/>
          </p:nvPr>
        </p:nvSpPr>
        <p:spPr>
          <a:xfrm>
            <a:off x="1334450" y="805875"/>
            <a:ext cx="6475200" cy="59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8"/>
          <p:cNvSpPr txBox="1">
            <a:spLocks noGrp="1"/>
          </p:cNvSpPr>
          <p:nvPr>
            <p:ph type="sldNum" idx="12"/>
          </p:nvPr>
        </p:nvSpPr>
        <p:spPr>
          <a:xfrm>
            <a:off x="8552377" y="4673650"/>
            <a:ext cx="4008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space">
  <p:cSld name="BLANK_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1"/>
          <p:cNvSpPr txBox="1">
            <a:spLocks noGrp="1"/>
          </p:cNvSpPr>
          <p:nvPr>
            <p:ph type="sldNum" idx="12"/>
          </p:nvPr>
        </p:nvSpPr>
        <p:spPr>
          <a:xfrm>
            <a:off x="8552377" y="4673650"/>
            <a:ext cx="4008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02" name="Google Shape;302;p11"/>
          <p:cNvGrpSpPr/>
          <p:nvPr/>
        </p:nvGrpSpPr>
        <p:grpSpPr>
          <a:xfrm>
            <a:off x="-818949" y="-1020715"/>
            <a:ext cx="10913372" cy="7622499"/>
            <a:chOff x="-818949" y="-1020715"/>
            <a:chExt cx="10913372" cy="7622499"/>
          </a:xfrm>
        </p:grpSpPr>
        <p:grpSp>
          <p:nvGrpSpPr>
            <p:cNvPr id="303" name="Google Shape;303;p11"/>
            <p:cNvGrpSpPr/>
            <p:nvPr/>
          </p:nvGrpSpPr>
          <p:grpSpPr>
            <a:xfrm rot="-4527684">
              <a:off x="8019650" y="4601602"/>
              <a:ext cx="2099905" cy="1572861"/>
              <a:chOff x="4085850" y="470300"/>
              <a:chExt cx="4240900" cy="3176500"/>
            </a:xfrm>
          </p:grpSpPr>
          <p:sp>
            <p:nvSpPr>
              <p:cNvPr id="304" name="Google Shape;304;p11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avLst/>
                <a:gdLst/>
                <a:ahLst/>
                <a:cxnLst/>
                <a:rect l="l" t="t" r="r" b="b"/>
                <a:pathLst>
                  <a:path w="83267" h="102388" extrusionOk="0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305" name="Google Shape;305;p11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avLst/>
                <a:gdLst/>
                <a:ahLst/>
                <a:cxnLst/>
                <a:rect l="l" t="t" r="r" b="b"/>
                <a:pathLst>
                  <a:path w="96008" h="127038" extrusionOk="0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306" name="Google Shape;306;p11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avLst/>
                <a:gdLst/>
                <a:ahLst/>
                <a:cxnLst/>
                <a:rect l="l" t="t" r="r" b="b"/>
                <a:pathLst>
                  <a:path w="169623" h="48392" extrusionOk="0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307" name="Google Shape;307;p11"/>
            <p:cNvGrpSpPr/>
            <p:nvPr/>
          </p:nvGrpSpPr>
          <p:grpSpPr>
            <a:xfrm>
              <a:off x="2661232" y="-763064"/>
              <a:ext cx="2099670" cy="1572685"/>
              <a:chOff x="4085850" y="470300"/>
              <a:chExt cx="4240900" cy="3176500"/>
            </a:xfrm>
          </p:grpSpPr>
          <p:sp>
            <p:nvSpPr>
              <p:cNvPr id="308" name="Google Shape;308;p11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avLst/>
                <a:gdLst/>
                <a:ahLst/>
                <a:cxnLst/>
                <a:rect l="l" t="t" r="r" b="b"/>
                <a:pathLst>
                  <a:path w="83267" h="102388" extrusionOk="0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309" name="Google Shape;309;p11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avLst/>
                <a:gdLst/>
                <a:ahLst/>
                <a:cxnLst/>
                <a:rect l="l" t="t" r="r" b="b"/>
                <a:pathLst>
                  <a:path w="96008" h="127038" extrusionOk="0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310" name="Google Shape;310;p11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avLst/>
                <a:gdLst/>
                <a:ahLst/>
                <a:cxnLst/>
                <a:rect l="l" t="t" r="r" b="b"/>
                <a:pathLst>
                  <a:path w="169623" h="48392" extrusionOk="0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311" name="Google Shape;311;p11"/>
            <p:cNvGrpSpPr/>
            <p:nvPr/>
          </p:nvGrpSpPr>
          <p:grpSpPr>
            <a:xfrm rot="-10392908">
              <a:off x="7794620" y="-644530"/>
              <a:ext cx="2099957" cy="1572900"/>
              <a:chOff x="4085850" y="470300"/>
              <a:chExt cx="4240900" cy="3176500"/>
            </a:xfrm>
          </p:grpSpPr>
          <p:sp>
            <p:nvSpPr>
              <p:cNvPr id="312" name="Google Shape;312;p11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avLst/>
                <a:gdLst/>
                <a:ahLst/>
                <a:cxnLst/>
                <a:rect l="l" t="t" r="r" b="b"/>
                <a:pathLst>
                  <a:path w="83267" h="102388" extrusionOk="0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313" name="Google Shape;313;p11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avLst/>
                <a:gdLst/>
                <a:ahLst/>
                <a:cxnLst/>
                <a:rect l="l" t="t" r="r" b="b"/>
                <a:pathLst>
                  <a:path w="96008" h="127038" extrusionOk="0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314" name="Google Shape;314;p11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avLst/>
                <a:gdLst/>
                <a:ahLst/>
                <a:cxnLst/>
                <a:rect l="l" t="t" r="r" b="b"/>
                <a:pathLst>
                  <a:path w="169623" h="48392" extrusionOk="0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315" name="Google Shape;315;p11"/>
            <p:cNvGrpSpPr/>
            <p:nvPr/>
          </p:nvGrpSpPr>
          <p:grpSpPr>
            <a:xfrm rot="6700735">
              <a:off x="7794705" y="1370232"/>
              <a:ext cx="2099757" cy="1572751"/>
              <a:chOff x="4085850" y="470300"/>
              <a:chExt cx="4240900" cy="3176500"/>
            </a:xfrm>
          </p:grpSpPr>
          <p:sp>
            <p:nvSpPr>
              <p:cNvPr id="316" name="Google Shape;316;p11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avLst/>
                <a:gdLst/>
                <a:ahLst/>
                <a:cxnLst/>
                <a:rect l="l" t="t" r="r" b="b"/>
                <a:pathLst>
                  <a:path w="83267" h="102388" extrusionOk="0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317" name="Google Shape;317;p11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avLst/>
                <a:gdLst/>
                <a:ahLst/>
                <a:cxnLst/>
                <a:rect l="l" t="t" r="r" b="b"/>
                <a:pathLst>
                  <a:path w="96008" h="127038" extrusionOk="0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318" name="Google Shape;318;p11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avLst/>
                <a:gdLst/>
                <a:ahLst/>
                <a:cxnLst/>
                <a:rect l="l" t="t" r="r" b="b"/>
                <a:pathLst>
                  <a:path w="169623" h="48392" extrusionOk="0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319" name="Google Shape;319;p11"/>
            <p:cNvGrpSpPr/>
            <p:nvPr/>
          </p:nvGrpSpPr>
          <p:grpSpPr>
            <a:xfrm rot="-528359">
              <a:off x="2945437" y="4011777"/>
              <a:ext cx="2099824" cy="1572801"/>
              <a:chOff x="4085850" y="470300"/>
              <a:chExt cx="4240900" cy="3176500"/>
            </a:xfrm>
          </p:grpSpPr>
          <p:sp>
            <p:nvSpPr>
              <p:cNvPr id="320" name="Google Shape;320;p11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avLst/>
                <a:gdLst/>
                <a:ahLst/>
                <a:cxnLst/>
                <a:rect l="l" t="t" r="r" b="b"/>
                <a:pathLst>
                  <a:path w="83267" h="102388" extrusionOk="0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321" name="Google Shape;321;p11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avLst/>
                <a:gdLst/>
                <a:ahLst/>
                <a:cxnLst/>
                <a:rect l="l" t="t" r="r" b="b"/>
                <a:pathLst>
                  <a:path w="96008" h="127038" extrusionOk="0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322" name="Google Shape;322;p11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avLst/>
                <a:gdLst/>
                <a:ahLst/>
                <a:cxnLst/>
                <a:rect l="l" t="t" r="r" b="b"/>
                <a:pathLst>
                  <a:path w="169623" h="48392" extrusionOk="0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323" name="Google Shape;323;p11"/>
            <p:cNvGrpSpPr/>
            <p:nvPr/>
          </p:nvGrpSpPr>
          <p:grpSpPr>
            <a:xfrm rot="-6463940">
              <a:off x="-800051" y="2374509"/>
              <a:ext cx="2099769" cy="1572760"/>
              <a:chOff x="4085850" y="470300"/>
              <a:chExt cx="4240900" cy="3176500"/>
            </a:xfrm>
          </p:grpSpPr>
          <p:sp>
            <p:nvSpPr>
              <p:cNvPr id="324" name="Google Shape;324;p11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avLst/>
                <a:gdLst/>
                <a:ahLst/>
                <a:cxnLst/>
                <a:rect l="l" t="t" r="r" b="b"/>
                <a:pathLst>
                  <a:path w="83267" h="102388" extrusionOk="0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325" name="Google Shape;325;p11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avLst/>
                <a:gdLst/>
                <a:ahLst/>
                <a:cxnLst/>
                <a:rect l="l" t="t" r="r" b="b"/>
                <a:pathLst>
                  <a:path w="96008" h="127038" extrusionOk="0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326" name="Google Shape;326;p11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avLst/>
                <a:gdLst/>
                <a:ahLst/>
                <a:cxnLst/>
                <a:rect l="l" t="t" r="r" b="b"/>
                <a:pathLst>
                  <a:path w="169623" h="48392" extrusionOk="0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327" name="Google Shape;327;p11"/>
            <p:cNvGrpSpPr/>
            <p:nvPr/>
          </p:nvGrpSpPr>
          <p:grpSpPr>
            <a:xfrm rot="3661376">
              <a:off x="414471" y="-507602"/>
              <a:ext cx="2100056" cy="1572975"/>
              <a:chOff x="4085850" y="470300"/>
              <a:chExt cx="4240900" cy="3176500"/>
            </a:xfrm>
          </p:grpSpPr>
          <p:sp>
            <p:nvSpPr>
              <p:cNvPr id="328" name="Google Shape;328;p11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avLst/>
                <a:gdLst/>
                <a:ahLst/>
                <a:cxnLst/>
                <a:rect l="l" t="t" r="r" b="b"/>
                <a:pathLst>
                  <a:path w="83267" h="102388" extrusionOk="0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329" name="Google Shape;329;p11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avLst/>
                <a:gdLst/>
                <a:ahLst/>
                <a:cxnLst/>
                <a:rect l="l" t="t" r="r" b="b"/>
                <a:pathLst>
                  <a:path w="96008" h="127038" extrusionOk="0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330" name="Google Shape;330;p11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avLst/>
                <a:gdLst/>
                <a:ahLst/>
                <a:cxnLst/>
                <a:rect l="l" t="t" r="r" b="b"/>
                <a:pathLst>
                  <a:path w="169623" h="48392" extrusionOk="0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331" name="Google Shape;331;p11"/>
            <p:cNvGrpSpPr/>
            <p:nvPr/>
          </p:nvGrpSpPr>
          <p:grpSpPr>
            <a:xfrm rot="2064540">
              <a:off x="4893687" y="4316027"/>
              <a:ext cx="2099825" cy="1572802"/>
              <a:chOff x="4085850" y="470300"/>
              <a:chExt cx="4240900" cy="3176500"/>
            </a:xfrm>
          </p:grpSpPr>
          <p:sp>
            <p:nvSpPr>
              <p:cNvPr id="332" name="Google Shape;332;p11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avLst/>
                <a:gdLst/>
                <a:ahLst/>
                <a:cxnLst/>
                <a:rect l="l" t="t" r="r" b="b"/>
                <a:pathLst>
                  <a:path w="83267" h="102388" extrusionOk="0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333" name="Google Shape;333;p11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avLst/>
                <a:gdLst/>
                <a:ahLst/>
                <a:cxnLst/>
                <a:rect l="l" t="t" r="r" b="b"/>
                <a:pathLst>
                  <a:path w="96008" h="127038" extrusionOk="0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334" name="Google Shape;334;p11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avLst/>
                <a:gdLst/>
                <a:ahLst/>
                <a:cxnLst/>
                <a:rect l="l" t="t" r="r" b="b"/>
                <a:pathLst>
                  <a:path w="169623" h="48392" extrusionOk="0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ransparent">
  <p:cSld name="BLANK_1_1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p12"/>
          <p:cNvGrpSpPr/>
          <p:nvPr/>
        </p:nvGrpSpPr>
        <p:grpSpPr>
          <a:xfrm rot="-4661460">
            <a:off x="7816508" y="4287714"/>
            <a:ext cx="2637833" cy="1975778"/>
            <a:chOff x="4085850" y="470300"/>
            <a:chExt cx="4240900" cy="3176500"/>
          </a:xfrm>
        </p:grpSpPr>
        <p:sp>
          <p:nvSpPr>
            <p:cNvPr id="337" name="Google Shape;337;p12"/>
            <p:cNvSpPr/>
            <p:nvPr/>
          </p:nvSpPr>
          <p:spPr>
            <a:xfrm>
              <a:off x="4086275" y="1087100"/>
              <a:ext cx="2081675" cy="2559700"/>
            </a:xfrm>
            <a:custGeom>
              <a:avLst/>
              <a:gdLst/>
              <a:ahLst/>
              <a:cxnLst/>
              <a:rect l="l" t="t" r="r" b="b"/>
              <a:pathLst>
                <a:path w="83267" h="102388" extrusionOk="0">
                  <a:moveTo>
                    <a:pt x="0" y="0"/>
                  </a:moveTo>
                  <a:lnTo>
                    <a:pt x="83267" y="102388"/>
                  </a:lnTo>
                  <a:lnTo>
                    <a:pt x="73707" y="23747"/>
                  </a:lnTo>
                  <a:close/>
                </a:path>
              </a:pathLst>
            </a:custGeom>
            <a:gradFill>
              <a:gsLst>
                <a:gs pos="0">
                  <a:srgbClr val="FFE6F2">
                    <a:alpha val="22352"/>
                  </a:srgbClr>
                </a:gs>
                <a:gs pos="100000">
                  <a:srgbClr val="1D0216">
                    <a:alpha val="41960"/>
                  </a:srgbClr>
                </a:gs>
              </a:gsLst>
              <a:lin ang="18900044" scaled="0"/>
            </a:gradFill>
            <a:ln>
              <a:noFill/>
            </a:ln>
          </p:spPr>
        </p:sp>
        <p:sp>
          <p:nvSpPr>
            <p:cNvPr id="338" name="Google Shape;338;p12"/>
            <p:cNvSpPr/>
            <p:nvPr/>
          </p:nvSpPr>
          <p:spPr>
            <a:xfrm>
              <a:off x="5926550" y="470300"/>
              <a:ext cx="2400200" cy="3175950"/>
            </a:xfrm>
            <a:custGeom>
              <a:avLst/>
              <a:gdLst/>
              <a:ahLst/>
              <a:cxnLst/>
              <a:rect l="l" t="t" r="r" b="b"/>
              <a:pathLst>
                <a:path w="96008" h="127038" extrusionOk="0">
                  <a:moveTo>
                    <a:pt x="9622" y="127038"/>
                  </a:moveTo>
                  <a:lnTo>
                    <a:pt x="96008" y="0"/>
                  </a:lnTo>
                  <a:lnTo>
                    <a:pt x="0" y="48458"/>
                  </a:lnTo>
                  <a:close/>
                </a:path>
              </a:pathLst>
            </a:custGeom>
            <a:gradFill>
              <a:gsLst>
                <a:gs pos="0">
                  <a:srgbClr val="FFE6F2">
                    <a:alpha val="22352"/>
                  </a:srgbClr>
                </a:gs>
                <a:gs pos="100000">
                  <a:srgbClr val="1D0216">
                    <a:alpha val="41960"/>
                  </a:srgbClr>
                </a:gs>
              </a:gsLst>
              <a:lin ang="8100019" scaled="0"/>
            </a:gradFill>
            <a:ln>
              <a:noFill/>
            </a:ln>
          </p:spPr>
        </p:sp>
        <p:sp>
          <p:nvSpPr>
            <p:cNvPr id="339" name="Google Shape;339;p12"/>
            <p:cNvSpPr/>
            <p:nvPr/>
          </p:nvSpPr>
          <p:spPr>
            <a:xfrm>
              <a:off x="4085850" y="471950"/>
              <a:ext cx="4240575" cy="1209800"/>
            </a:xfrm>
            <a:custGeom>
              <a:avLst/>
              <a:gdLst/>
              <a:ahLst/>
              <a:cxnLst/>
              <a:rect l="l" t="t" r="r" b="b"/>
              <a:pathLst>
                <a:path w="169623" h="48392" extrusionOk="0">
                  <a:moveTo>
                    <a:pt x="0" y="24590"/>
                  </a:moveTo>
                  <a:lnTo>
                    <a:pt x="73740" y="48392"/>
                  </a:lnTo>
                  <a:lnTo>
                    <a:pt x="169623" y="0"/>
                  </a:lnTo>
                  <a:close/>
                </a:path>
              </a:pathLst>
            </a:custGeom>
            <a:gradFill>
              <a:gsLst>
                <a:gs pos="0">
                  <a:srgbClr val="FFE6F2">
                    <a:alpha val="22352"/>
                  </a:srgbClr>
                </a:gs>
                <a:gs pos="100000">
                  <a:srgbClr val="1D0216">
                    <a:alpha val="41960"/>
                  </a:srgbClr>
                </a:gs>
              </a:gsLst>
              <a:lin ang="16200038" scaled="0"/>
            </a:gradFill>
            <a:ln>
              <a:noFill/>
            </a:ln>
          </p:spPr>
        </p:sp>
      </p:grpSp>
      <p:sp>
        <p:nvSpPr>
          <p:cNvPr id="340" name="Google Shape;340;p12"/>
          <p:cNvSpPr txBox="1">
            <a:spLocks noGrp="1"/>
          </p:cNvSpPr>
          <p:nvPr>
            <p:ph type="sldNum" idx="12"/>
          </p:nvPr>
        </p:nvSpPr>
        <p:spPr>
          <a:xfrm>
            <a:off x="8552377" y="4673650"/>
            <a:ext cx="4008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41" name="Google Shape;341;p12"/>
          <p:cNvGrpSpPr/>
          <p:nvPr/>
        </p:nvGrpSpPr>
        <p:grpSpPr>
          <a:xfrm>
            <a:off x="1978517" y="-209551"/>
            <a:ext cx="2637416" cy="1975465"/>
            <a:chOff x="4085850" y="470300"/>
            <a:chExt cx="4240900" cy="3176500"/>
          </a:xfrm>
        </p:grpSpPr>
        <p:sp>
          <p:nvSpPr>
            <p:cNvPr id="342" name="Google Shape;342;p12"/>
            <p:cNvSpPr/>
            <p:nvPr/>
          </p:nvSpPr>
          <p:spPr>
            <a:xfrm>
              <a:off x="4086275" y="1087100"/>
              <a:ext cx="2081675" cy="2559700"/>
            </a:xfrm>
            <a:custGeom>
              <a:avLst/>
              <a:gdLst/>
              <a:ahLst/>
              <a:cxnLst/>
              <a:rect l="l" t="t" r="r" b="b"/>
              <a:pathLst>
                <a:path w="83267" h="102388" extrusionOk="0">
                  <a:moveTo>
                    <a:pt x="0" y="0"/>
                  </a:moveTo>
                  <a:lnTo>
                    <a:pt x="83267" y="102388"/>
                  </a:lnTo>
                  <a:lnTo>
                    <a:pt x="73707" y="23747"/>
                  </a:lnTo>
                  <a:close/>
                </a:path>
              </a:pathLst>
            </a:custGeom>
            <a:gradFill>
              <a:gsLst>
                <a:gs pos="0">
                  <a:srgbClr val="FFE6F2">
                    <a:alpha val="22352"/>
                  </a:srgbClr>
                </a:gs>
                <a:gs pos="100000">
                  <a:srgbClr val="1D0216">
                    <a:alpha val="41960"/>
                  </a:srgbClr>
                </a:gs>
              </a:gsLst>
              <a:lin ang="18900044" scaled="0"/>
            </a:gradFill>
            <a:ln>
              <a:noFill/>
            </a:ln>
          </p:spPr>
        </p:sp>
        <p:sp>
          <p:nvSpPr>
            <p:cNvPr id="343" name="Google Shape;343;p12"/>
            <p:cNvSpPr/>
            <p:nvPr/>
          </p:nvSpPr>
          <p:spPr>
            <a:xfrm>
              <a:off x="5926550" y="470300"/>
              <a:ext cx="2400200" cy="3175950"/>
            </a:xfrm>
            <a:custGeom>
              <a:avLst/>
              <a:gdLst/>
              <a:ahLst/>
              <a:cxnLst/>
              <a:rect l="l" t="t" r="r" b="b"/>
              <a:pathLst>
                <a:path w="96008" h="127038" extrusionOk="0">
                  <a:moveTo>
                    <a:pt x="9622" y="127038"/>
                  </a:moveTo>
                  <a:lnTo>
                    <a:pt x="96008" y="0"/>
                  </a:lnTo>
                  <a:lnTo>
                    <a:pt x="0" y="48458"/>
                  </a:lnTo>
                  <a:close/>
                </a:path>
              </a:pathLst>
            </a:custGeom>
            <a:gradFill>
              <a:gsLst>
                <a:gs pos="0">
                  <a:srgbClr val="FFE6F2">
                    <a:alpha val="22352"/>
                  </a:srgbClr>
                </a:gs>
                <a:gs pos="100000">
                  <a:srgbClr val="1D0216">
                    <a:alpha val="41960"/>
                  </a:srgbClr>
                </a:gs>
              </a:gsLst>
              <a:lin ang="8100019" scaled="0"/>
            </a:gradFill>
            <a:ln>
              <a:noFill/>
            </a:ln>
          </p:spPr>
        </p:sp>
        <p:sp>
          <p:nvSpPr>
            <p:cNvPr id="344" name="Google Shape;344;p12"/>
            <p:cNvSpPr/>
            <p:nvPr/>
          </p:nvSpPr>
          <p:spPr>
            <a:xfrm>
              <a:off x="4085850" y="471950"/>
              <a:ext cx="4240575" cy="1209800"/>
            </a:xfrm>
            <a:custGeom>
              <a:avLst/>
              <a:gdLst/>
              <a:ahLst/>
              <a:cxnLst/>
              <a:rect l="l" t="t" r="r" b="b"/>
              <a:pathLst>
                <a:path w="169623" h="48392" extrusionOk="0">
                  <a:moveTo>
                    <a:pt x="0" y="24590"/>
                  </a:moveTo>
                  <a:lnTo>
                    <a:pt x="73740" y="48392"/>
                  </a:lnTo>
                  <a:lnTo>
                    <a:pt x="169623" y="0"/>
                  </a:lnTo>
                  <a:close/>
                </a:path>
              </a:pathLst>
            </a:custGeom>
            <a:gradFill>
              <a:gsLst>
                <a:gs pos="0">
                  <a:srgbClr val="FFE6F2">
                    <a:alpha val="22352"/>
                  </a:srgbClr>
                </a:gs>
                <a:gs pos="100000">
                  <a:srgbClr val="1D0216">
                    <a:alpha val="41960"/>
                  </a:srgbClr>
                </a:gs>
              </a:gsLst>
              <a:lin ang="16200038" scaled="0"/>
            </a:gradFill>
            <a:ln>
              <a:noFill/>
            </a:ln>
          </p:spPr>
        </p:sp>
      </p:grpSp>
      <p:grpSp>
        <p:nvGrpSpPr>
          <p:cNvPr id="345" name="Google Shape;345;p12"/>
          <p:cNvGrpSpPr/>
          <p:nvPr/>
        </p:nvGrpSpPr>
        <p:grpSpPr>
          <a:xfrm rot="3530893">
            <a:off x="-867553" y="-567950"/>
            <a:ext cx="2637307" cy="1975384"/>
            <a:chOff x="4085850" y="470300"/>
            <a:chExt cx="4240900" cy="3176500"/>
          </a:xfrm>
        </p:grpSpPr>
        <p:sp>
          <p:nvSpPr>
            <p:cNvPr id="346" name="Google Shape;346;p12"/>
            <p:cNvSpPr/>
            <p:nvPr/>
          </p:nvSpPr>
          <p:spPr>
            <a:xfrm>
              <a:off x="4086275" y="1087100"/>
              <a:ext cx="2081675" cy="2559700"/>
            </a:xfrm>
            <a:custGeom>
              <a:avLst/>
              <a:gdLst/>
              <a:ahLst/>
              <a:cxnLst/>
              <a:rect l="l" t="t" r="r" b="b"/>
              <a:pathLst>
                <a:path w="83267" h="102388" extrusionOk="0">
                  <a:moveTo>
                    <a:pt x="0" y="0"/>
                  </a:moveTo>
                  <a:lnTo>
                    <a:pt x="83267" y="102388"/>
                  </a:lnTo>
                  <a:lnTo>
                    <a:pt x="73707" y="23747"/>
                  </a:lnTo>
                  <a:close/>
                </a:path>
              </a:pathLst>
            </a:custGeom>
            <a:gradFill>
              <a:gsLst>
                <a:gs pos="0">
                  <a:srgbClr val="FFE6F2">
                    <a:alpha val="22352"/>
                  </a:srgbClr>
                </a:gs>
                <a:gs pos="100000">
                  <a:srgbClr val="1D0216">
                    <a:alpha val="41960"/>
                  </a:srgbClr>
                </a:gs>
              </a:gsLst>
              <a:lin ang="18900044" scaled="0"/>
            </a:gradFill>
            <a:ln>
              <a:noFill/>
            </a:ln>
          </p:spPr>
        </p:sp>
        <p:sp>
          <p:nvSpPr>
            <p:cNvPr id="347" name="Google Shape;347;p12"/>
            <p:cNvSpPr/>
            <p:nvPr/>
          </p:nvSpPr>
          <p:spPr>
            <a:xfrm>
              <a:off x="5926550" y="470300"/>
              <a:ext cx="2400200" cy="3175950"/>
            </a:xfrm>
            <a:custGeom>
              <a:avLst/>
              <a:gdLst/>
              <a:ahLst/>
              <a:cxnLst/>
              <a:rect l="l" t="t" r="r" b="b"/>
              <a:pathLst>
                <a:path w="96008" h="127038" extrusionOk="0">
                  <a:moveTo>
                    <a:pt x="9622" y="127038"/>
                  </a:moveTo>
                  <a:lnTo>
                    <a:pt x="96008" y="0"/>
                  </a:lnTo>
                  <a:lnTo>
                    <a:pt x="0" y="48458"/>
                  </a:lnTo>
                  <a:close/>
                </a:path>
              </a:pathLst>
            </a:custGeom>
            <a:gradFill>
              <a:gsLst>
                <a:gs pos="0">
                  <a:srgbClr val="FFE6F2">
                    <a:alpha val="22352"/>
                  </a:srgbClr>
                </a:gs>
                <a:gs pos="100000">
                  <a:srgbClr val="1D0216">
                    <a:alpha val="41960"/>
                  </a:srgbClr>
                </a:gs>
              </a:gsLst>
              <a:lin ang="8100019" scaled="0"/>
            </a:gradFill>
            <a:ln>
              <a:noFill/>
            </a:ln>
          </p:spPr>
        </p:sp>
        <p:sp>
          <p:nvSpPr>
            <p:cNvPr id="348" name="Google Shape;348;p12"/>
            <p:cNvSpPr/>
            <p:nvPr/>
          </p:nvSpPr>
          <p:spPr>
            <a:xfrm>
              <a:off x="4085850" y="471950"/>
              <a:ext cx="4240575" cy="1209800"/>
            </a:xfrm>
            <a:custGeom>
              <a:avLst/>
              <a:gdLst/>
              <a:ahLst/>
              <a:cxnLst/>
              <a:rect l="l" t="t" r="r" b="b"/>
              <a:pathLst>
                <a:path w="169623" h="48392" extrusionOk="0">
                  <a:moveTo>
                    <a:pt x="0" y="24590"/>
                  </a:moveTo>
                  <a:lnTo>
                    <a:pt x="73740" y="48392"/>
                  </a:lnTo>
                  <a:lnTo>
                    <a:pt x="169623" y="0"/>
                  </a:lnTo>
                  <a:close/>
                </a:path>
              </a:pathLst>
            </a:custGeom>
            <a:gradFill>
              <a:gsLst>
                <a:gs pos="0">
                  <a:srgbClr val="FFE6F2">
                    <a:alpha val="22352"/>
                  </a:srgbClr>
                </a:gs>
                <a:gs pos="100000">
                  <a:srgbClr val="1D0216">
                    <a:alpha val="41960"/>
                  </a:srgbClr>
                </a:gs>
              </a:gsLst>
              <a:lin ang="16200038" scaled="0"/>
            </a:gradFill>
            <a:ln>
              <a:noFill/>
            </a:ln>
          </p:spPr>
        </p:sp>
      </p:grpSp>
      <p:grpSp>
        <p:nvGrpSpPr>
          <p:cNvPr id="349" name="Google Shape;349;p12"/>
          <p:cNvGrpSpPr/>
          <p:nvPr/>
        </p:nvGrpSpPr>
        <p:grpSpPr>
          <a:xfrm rot="-10493339">
            <a:off x="7284096" y="-834521"/>
            <a:ext cx="2637299" cy="1975378"/>
            <a:chOff x="4085850" y="470300"/>
            <a:chExt cx="4240900" cy="3176500"/>
          </a:xfrm>
        </p:grpSpPr>
        <p:sp>
          <p:nvSpPr>
            <p:cNvPr id="350" name="Google Shape;350;p12"/>
            <p:cNvSpPr/>
            <p:nvPr/>
          </p:nvSpPr>
          <p:spPr>
            <a:xfrm>
              <a:off x="4086275" y="1087100"/>
              <a:ext cx="2081675" cy="2559700"/>
            </a:xfrm>
            <a:custGeom>
              <a:avLst/>
              <a:gdLst/>
              <a:ahLst/>
              <a:cxnLst/>
              <a:rect l="l" t="t" r="r" b="b"/>
              <a:pathLst>
                <a:path w="83267" h="102388" extrusionOk="0">
                  <a:moveTo>
                    <a:pt x="0" y="0"/>
                  </a:moveTo>
                  <a:lnTo>
                    <a:pt x="83267" y="102388"/>
                  </a:lnTo>
                  <a:lnTo>
                    <a:pt x="73707" y="23747"/>
                  </a:lnTo>
                  <a:close/>
                </a:path>
              </a:pathLst>
            </a:custGeom>
            <a:gradFill>
              <a:gsLst>
                <a:gs pos="0">
                  <a:srgbClr val="FFE6F2">
                    <a:alpha val="22352"/>
                  </a:srgbClr>
                </a:gs>
                <a:gs pos="100000">
                  <a:srgbClr val="1D0216">
                    <a:alpha val="41960"/>
                  </a:srgbClr>
                </a:gs>
              </a:gsLst>
              <a:lin ang="18900044" scaled="0"/>
            </a:gradFill>
            <a:ln>
              <a:noFill/>
            </a:ln>
          </p:spPr>
        </p:sp>
        <p:sp>
          <p:nvSpPr>
            <p:cNvPr id="351" name="Google Shape;351;p12"/>
            <p:cNvSpPr/>
            <p:nvPr/>
          </p:nvSpPr>
          <p:spPr>
            <a:xfrm>
              <a:off x="5926550" y="470300"/>
              <a:ext cx="2400200" cy="3175950"/>
            </a:xfrm>
            <a:custGeom>
              <a:avLst/>
              <a:gdLst/>
              <a:ahLst/>
              <a:cxnLst/>
              <a:rect l="l" t="t" r="r" b="b"/>
              <a:pathLst>
                <a:path w="96008" h="127038" extrusionOk="0">
                  <a:moveTo>
                    <a:pt x="9622" y="127038"/>
                  </a:moveTo>
                  <a:lnTo>
                    <a:pt x="96008" y="0"/>
                  </a:lnTo>
                  <a:lnTo>
                    <a:pt x="0" y="48458"/>
                  </a:lnTo>
                  <a:close/>
                </a:path>
              </a:pathLst>
            </a:custGeom>
            <a:gradFill>
              <a:gsLst>
                <a:gs pos="0">
                  <a:srgbClr val="FFE6F2">
                    <a:alpha val="22352"/>
                  </a:srgbClr>
                </a:gs>
                <a:gs pos="100000">
                  <a:srgbClr val="1D0216">
                    <a:alpha val="41960"/>
                  </a:srgbClr>
                </a:gs>
              </a:gsLst>
              <a:lin ang="8100019" scaled="0"/>
            </a:gradFill>
            <a:ln>
              <a:noFill/>
            </a:ln>
          </p:spPr>
        </p:sp>
        <p:sp>
          <p:nvSpPr>
            <p:cNvPr id="352" name="Google Shape;352;p12"/>
            <p:cNvSpPr/>
            <p:nvPr/>
          </p:nvSpPr>
          <p:spPr>
            <a:xfrm>
              <a:off x="4085850" y="471950"/>
              <a:ext cx="4240575" cy="1209800"/>
            </a:xfrm>
            <a:custGeom>
              <a:avLst/>
              <a:gdLst/>
              <a:ahLst/>
              <a:cxnLst/>
              <a:rect l="l" t="t" r="r" b="b"/>
              <a:pathLst>
                <a:path w="169623" h="48392" extrusionOk="0">
                  <a:moveTo>
                    <a:pt x="0" y="24590"/>
                  </a:moveTo>
                  <a:lnTo>
                    <a:pt x="73740" y="48392"/>
                  </a:lnTo>
                  <a:lnTo>
                    <a:pt x="169623" y="0"/>
                  </a:lnTo>
                  <a:close/>
                </a:path>
              </a:pathLst>
            </a:custGeom>
            <a:gradFill>
              <a:gsLst>
                <a:gs pos="0">
                  <a:srgbClr val="FFE6F2">
                    <a:alpha val="22352"/>
                  </a:srgbClr>
                </a:gs>
                <a:gs pos="100000">
                  <a:srgbClr val="1D0216">
                    <a:alpha val="41960"/>
                  </a:srgbClr>
                </a:gs>
              </a:gsLst>
              <a:lin ang="16200038" scaled="0"/>
            </a:gradFill>
            <a:ln>
              <a:noFill/>
            </a:ln>
          </p:spPr>
        </p:sp>
      </p:grpSp>
      <p:grpSp>
        <p:nvGrpSpPr>
          <p:cNvPr id="353" name="Google Shape;353;p12"/>
          <p:cNvGrpSpPr/>
          <p:nvPr/>
        </p:nvGrpSpPr>
        <p:grpSpPr>
          <a:xfrm rot="6702336">
            <a:off x="8065116" y="1066816"/>
            <a:ext cx="2637393" cy="1975448"/>
            <a:chOff x="4085850" y="470300"/>
            <a:chExt cx="4240900" cy="3176500"/>
          </a:xfrm>
        </p:grpSpPr>
        <p:sp>
          <p:nvSpPr>
            <p:cNvPr id="354" name="Google Shape;354;p12"/>
            <p:cNvSpPr/>
            <p:nvPr/>
          </p:nvSpPr>
          <p:spPr>
            <a:xfrm>
              <a:off x="4086275" y="1087100"/>
              <a:ext cx="2081675" cy="2559700"/>
            </a:xfrm>
            <a:custGeom>
              <a:avLst/>
              <a:gdLst/>
              <a:ahLst/>
              <a:cxnLst/>
              <a:rect l="l" t="t" r="r" b="b"/>
              <a:pathLst>
                <a:path w="83267" h="102388" extrusionOk="0">
                  <a:moveTo>
                    <a:pt x="0" y="0"/>
                  </a:moveTo>
                  <a:lnTo>
                    <a:pt x="83267" y="102388"/>
                  </a:lnTo>
                  <a:lnTo>
                    <a:pt x="73707" y="23747"/>
                  </a:lnTo>
                  <a:close/>
                </a:path>
              </a:pathLst>
            </a:custGeom>
            <a:gradFill>
              <a:gsLst>
                <a:gs pos="0">
                  <a:srgbClr val="FFE6F2">
                    <a:alpha val="22352"/>
                  </a:srgbClr>
                </a:gs>
                <a:gs pos="100000">
                  <a:srgbClr val="1D0216">
                    <a:alpha val="41960"/>
                  </a:srgbClr>
                </a:gs>
              </a:gsLst>
              <a:lin ang="18900044" scaled="0"/>
            </a:gradFill>
            <a:ln>
              <a:noFill/>
            </a:ln>
          </p:spPr>
        </p:sp>
        <p:sp>
          <p:nvSpPr>
            <p:cNvPr id="355" name="Google Shape;355;p12"/>
            <p:cNvSpPr/>
            <p:nvPr/>
          </p:nvSpPr>
          <p:spPr>
            <a:xfrm>
              <a:off x="5926550" y="470300"/>
              <a:ext cx="2400200" cy="3175950"/>
            </a:xfrm>
            <a:custGeom>
              <a:avLst/>
              <a:gdLst/>
              <a:ahLst/>
              <a:cxnLst/>
              <a:rect l="l" t="t" r="r" b="b"/>
              <a:pathLst>
                <a:path w="96008" h="127038" extrusionOk="0">
                  <a:moveTo>
                    <a:pt x="9622" y="127038"/>
                  </a:moveTo>
                  <a:lnTo>
                    <a:pt x="96008" y="0"/>
                  </a:lnTo>
                  <a:lnTo>
                    <a:pt x="0" y="48458"/>
                  </a:lnTo>
                  <a:close/>
                </a:path>
              </a:pathLst>
            </a:custGeom>
            <a:gradFill>
              <a:gsLst>
                <a:gs pos="0">
                  <a:srgbClr val="FFE6F2">
                    <a:alpha val="22352"/>
                  </a:srgbClr>
                </a:gs>
                <a:gs pos="100000">
                  <a:srgbClr val="1D0216">
                    <a:alpha val="41960"/>
                  </a:srgbClr>
                </a:gs>
              </a:gsLst>
              <a:lin ang="8100019" scaled="0"/>
            </a:gradFill>
            <a:ln>
              <a:noFill/>
            </a:ln>
          </p:spPr>
        </p:sp>
        <p:sp>
          <p:nvSpPr>
            <p:cNvPr id="356" name="Google Shape;356;p12"/>
            <p:cNvSpPr/>
            <p:nvPr/>
          </p:nvSpPr>
          <p:spPr>
            <a:xfrm>
              <a:off x="4085850" y="471950"/>
              <a:ext cx="4240575" cy="1209800"/>
            </a:xfrm>
            <a:custGeom>
              <a:avLst/>
              <a:gdLst/>
              <a:ahLst/>
              <a:cxnLst/>
              <a:rect l="l" t="t" r="r" b="b"/>
              <a:pathLst>
                <a:path w="169623" h="48392" extrusionOk="0">
                  <a:moveTo>
                    <a:pt x="0" y="24590"/>
                  </a:moveTo>
                  <a:lnTo>
                    <a:pt x="73740" y="48392"/>
                  </a:lnTo>
                  <a:lnTo>
                    <a:pt x="169623" y="0"/>
                  </a:lnTo>
                  <a:close/>
                </a:path>
              </a:pathLst>
            </a:custGeom>
            <a:gradFill>
              <a:gsLst>
                <a:gs pos="0">
                  <a:srgbClr val="FFE6F2">
                    <a:alpha val="22352"/>
                  </a:srgbClr>
                </a:gs>
                <a:gs pos="100000">
                  <a:srgbClr val="1D0216">
                    <a:alpha val="41960"/>
                  </a:srgbClr>
                </a:gs>
              </a:gsLst>
              <a:lin ang="16200038" scaled="0"/>
            </a:gradFill>
            <a:ln>
              <a:noFill/>
            </a:ln>
          </p:spPr>
        </p:sp>
      </p:grpSp>
      <p:grpSp>
        <p:nvGrpSpPr>
          <p:cNvPr id="357" name="Google Shape;357;p12"/>
          <p:cNvGrpSpPr/>
          <p:nvPr/>
        </p:nvGrpSpPr>
        <p:grpSpPr>
          <a:xfrm rot="-6941989">
            <a:off x="-410654" y="2069230"/>
            <a:ext cx="2637507" cy="1975533"/>
            <a:chOff x="4085850" y="470300"/>
            <a:chExt cx="4240900" cy="3176500"/>
          </a:xfrm>
        </p:grpSpPr>
        <p:sp>
          <p:nvSpPr>
            <p:cNvPr id="358" name="Google Shape;358;p12"/>
            <p:cNvSpPr/>
            <p:nvPr/>
          </p:nvSpPr>
          <p:spPr>
            <a:xfrm>
              <a:off x="4086275" y="1087100"/>
              <a:ext cx="2081675" cy="2559700"/>
            </a:xfrm>
            <a:custGeom>
              <a:avLst/>
              <a:gdLst/>
              <a:ahLst/>
              <a:cxnLst/>
              <a:rect l="l" t="t" r="r" b="b"/>
              <a:pathLst>
                <a:path w="83267" h="102388" extrusionOk="0">
                  <a:moveTo>
                    <a:pt x="0" y="0"/>
                  </a:moveTo>
                  <a:lnTo>
                    <a:pt x="83267" y="102388"/>
                  </a:lnTo>
                  <a:lnTo>
                    <a:pt x="73707" y="23747"/>
                  </a:lnTo>
                  <a:close/>
                </a:path>
              </a:pathLst>
            </a:custGeom>
            <a:gradFill>
              <a:gsLst>
                <a:gs pos="0">
                  <a:srgbClr val="FFE6F2">
                    <a:alpha val="22352"/>
                  </a:srgbClr>
                </a:gs>
                <a:gs pos="100000">
                  <a:srgbClr val="1D0216">
                    <a:alpha val="41960"/>
                  </a:srgbClr>
                </a:gs>
              </a:gsLst>
              <a:lin ang="18900044" scaled="0"/>
            </a:gradFill>
            <a:ln>
              <a:noFill/>
            </a:ln>
          </p:spPr>
        </p:sp>
        <p:sp>
          <p:nvSpPr>
            <p:cNvPr id="359" name="Google Shape;359;p12"/>
            <p:cNvSpPr/>
            <p:nvPr/>
          </p:nvSpPr>
          <p:spPr>
            <a:xfrm>
              <a:off x="5926550" y="470300"/>
              <a:ext cx="2400200" cy="3175950"/>
            </a:xfrm>
            <a:custGeom>
              <a:avLst/>
              <a:gdLst/>
              <a:ahLst/>
              <a:cxnLst/>
              <a:rect l="l" t="t" r="r" b="b"/>
              <a:pathLst>
                <a:path w="96008" h="127038" extrusionOk="0">
                  <a:moveTo>
                    <a:pt x="9622" y="127038"/>
                  </a:moveTo>
                  <a:lnTo>
                    <a:pt x="96008" y="0"/>
                  </a:lnTo>
                  <a:lnTo>
                    <a:pt x="0" y="48458"/>
                  </a:lnTo>
                  <a:close/>
                </a:path>
              </a:pathLst>
            </a:custGeom>
            <a:gradFill>
              <a:gsLst>
                <a:gs pos="0">
                  <a:srgbClr val="FFE6F2">
                    <a:alpha val="22352"/>
                  </a:srgbClr>
                </a:gs>
                <a:gs pos="100000">
                  <a:srgbClr val="1D0216">
                    <a:alpha val="41960"/>
                  </a:srgbClr>
                </a:gs>
              </a:gsLst>
              <a:lin ang="8100019" scaled="0"/>
            </a:gradFill>
            <a:ln>
              <a:noFill/>
            </a:ln>
          </p:spPr>
        </p:sp>
        <p:sp>
          <p:nvSpPr>
            <p:cNvPr id="360" name="Google Shape;360;p12"/>
            <p:cNvSpPr/>
            <p:nvPr/>
          </p:nvSpPr>
          <p:spPr>
            <a:xfrm>
              <a:off x="4085850" y="471950"/>
              <a:ext cx="4240575" cy="1209800"/>
            </a:xfrm>
            <a:custGeom>
              <a:avLst/>
              <a:gdLst/>
              <a:ahLst/>
              <a:cxnLst/>
              <a:rect l="l" t="t" r="r" b="b"/>
              <a:pathLst>
                <a:path w="169623" h="48392" extrusionOk="0">
                  <a:moveTo>
                    <a:pt x="0" y="24590"/>
                  </a:moveTo>
                  <a:lnTo>
                    <a:pt x="73740" y="48392"/>
                  </a:lnTo>
                  <a:lnTo>
                    <a:pt x="169623" y="0"/>
                  </a:lnTo>
                  <a:close/>
                </a:path>
              </a:pathLst>
            </a:custGeom>
            <a:gradFill>
              <a:gsLst>
                <a:gs pos="0">
                  <a:srgbClr val="FFE6F2">
                    <a:alpha val="22352"/>
                  </a:srgbClr>
                </a:gs>
                <a:gs pos="100000">
                  <a:srgbClr val="1D0216">
                    <a:alpha val="41960"/>
                  </a:srgbClr>
                </a:gs>
              </a:gsLst>
              <a:lin ang="16200038" scaled="0"/>
            </a:gradFill>
            <a:ln>
              <a:noFill/>
            </a:ln>
          </p:spPr>
        </p:sp>
      </p:grpSp>
      <p:grpSp>
        <p:nvGrpSpPr>
          <p:cNvPr id="361" name="Google Shape;361;p12"/>
          <p:cNvGrpSpPr/>
          <p:nvPr/>
        </p:nvGrpSpPr>
        <p:grpSpPr>
          <a:xfrm rot="-701362">
            <a:off x="2697828" y="3642187"/>
            <a:ext cx="2637407" cy="1975459"/>
            <a:chOff x="4085850" y="470300"/>
            <a:chExt cx="4240900" cy="3176500"/>
          </a:xfrm>
        </p:grpSpPr>
        <p:sp>
          <p:nvSpPr>
            <p:cNvPr id="362" name="Google Shape;362;p12"/>
            <p:cNvSpPr/>
            <p:nvPr/>
          </p:nvSpPr>
          <p:spPr>
            <a:xfrm>
              <a:off x="4086275" y="1087100"/>
              <a:ext cx="2081675" cy="2559700"/>
            </a:xfrm>
            <a:custGeom>
              <a:avLst/>
              <a:gdLst/>
              <a:ahLst/>
              <a:cxnLst/>
              <a:rect l="l" t="t" r="r" b="b"/>
              <a:pathLst>
                <a:path w="83267" h="102388" extrusionOk="0">
                  <a:moveTo>
                    <a:pt x="0" y="0"/>
                  </a:moveTo>
                  <a:lnTo>
                    <a:pt x="83267" y="102388"/>
                  </a:lnTo>
                  <a:lnTo>
                    <a:pt x="73707" y="23747"/>
                  </a:lnTo>
                  <a:close/>
                </a:path>
              </a:pathLst>
            </a:custGeom>
            <a:gradFill>
              <a:gsLst>
                <a:gs pos="0">
                  <a:srgbClr val="FFE6F2">
                    <a:alpha val="22352"/>
                  </a:srgbClr>
                </a:gs>
                <a:gs pos="100000">
                  <a:srgbClr val="1D0216">
                    <a:alpha val="41960"/>
                  </a:srgbClr>
                </a:gs>
              </a:gsLst>
              <a:lin ang="18900044" scaled="0"/>
            </a:gradFill>
            <a:ln>
              <a:noFill/>
            </a:ln>
          </p:spPr>
        </p:sp>
        <p:sp>
          <p:nvSpPr>
            <p:cNvPr id="363" name="Google Shape;363;p12"/>
            <p:cNvSpPr/>
            <p:nvPr/>
          </p:nvSpPr>
          <p:spPr>
            <a:xfrm>
              <a:off x="5926550" y="470300"/>
              <a:ext cx="2400200" cy="3175950"/>
            </a:xfrm>
            <a:custGeom>
              <a:avLst/>
              <a:gdLst/>
              <a:ahLst/>
              <a:cxnLst/>
              <a:rect l="l" t="t" r="r" b="b"/>
              <a:pathLst>
                <a:path w="96008" h="127038" extrusionOk="0">
                  <a:moveTo>
                    <a:pt x="9622" y="127038"/>
                  </a:moveTo>
                  <a:lnTo>
                    <a:pt x="96008" y="0"/>
                  </a:lnTo>
                  <a:lnTo>
                    <a:pt x="0" y="48458"/>
                  </a:lnTo>
                  <a:close/>
                </a:path>
              </a:pathLst>
            </a:custGeom>
            <a:gradFill>
              <a:gsLst>
                <a:gs pos="0">
                  <a:srgbClr val="FFE6F2">
                    <a:alpha val="22352"/>
                  </a:srgbClr>
                </a:gs>
                <a:gs pos="100000">
                  <a:srgbClr val="1D0216">
                    <a:alpha val="41960"/>
                  </a:srgbClr>
                </a:gs>
              </a:gsLst>
              <a:lin ang="8100019" scaled="0"/>
            </a:gradFill>
            <a:ln>
              <a:noFill/>
            </a:ln>
          </p:spPr>
        </p:sp>
        <p:sp>
          <p:nvSpPr>
            <p:cNvPr id="364" name="Google Shape;364;p12"/>
            <p:cNvSpPr/>
            <p:nvPr/>
          </p:nvSpPr>
          <p:spPr>
            <a:xfrm>
              <a:off x="4085850" y="471950"/>
              <a:ext cx="4240575" cy="1209800"/>
            </a:xfrm>
            <a:custGeom>
              <a:avLst/>
              <a:gdLst/>
              <a:ahLst/>
              <a:cxnLst/>
              <a:rect l="l" t="t" r="r" b="b"/>
              <a:pathLst>
                <a:path w="169623" h="48392" extrusionOk="0">
                  <a:moveTo>
                    <a:pt x="0" y="24590"/>
                  </a:moveTo>
                  <a:lnTo>
                    <a:pt x="73740" y="48392"/>
                  </a:lnTo>
                  <a:lnTo>
                    <a:pt x="169623" y="0"/>
                  </a:lnTo>
                  <a:close/>
                </a:path>
              </a:pathLst>
            </a:custGeom>
            <a:gradFill>
              <a:gsLst>
                <a:gs pos="0">
                  <a:srgbClr val="FFE6F2">
                    <a:alpha val="22352"/>
                  </a:srgbClr>
                </a:gs>
                <a:gs pos="100000">
                  <a:srgbClr val="1D0216">
                    <a:alpha val="41960"/>
                  </a:srgbClr>
                </a:gs>
              </a:gsLst>
              <a:lin ang="16200038" scaled="0"/>
            </a:gradFill>
            <a:ln>
              <a:noFill/>
            </a:ln>
          </p:spPr>
        </p:sp>
      </p:grpSp>
      <p:grpSp>
        <p:nvGrpSpPr>
          <p:cNvPr id="365" name="Google Shape;365;p12"/>
          <p:cNvGrpSpPr/>
          <p:nvPr/>
        </p:nvGrpSpPr>
        <p:grpSpPr>
          <a:xfrm rot="2409637">
            <a:off x="4795059" y="4013143"/>
            <a:ext cx="2637524" cy="1975546"/>
            <a:chOff x="4085850" y="470300"/>
            <a:chExt cx="4240900" cy="3176500"/>
          </a:xfrm>
        </p:grpSpPr>
        <p:sp>
          <p:nvSpPr>
            <p:cNvPr id="366" name="Google Shape;366;p12"/>
            <p:cNvSpPr/>
            <p:nvPr/>
          </p:nvSpPr>
          <p:spPr>
            <a:xfrm>
              <a:off x="4086275" y="1087100"/>
              <a:ext cx="2081675" cy="2559700"/>
            </a:xfrm>
            <a:custGeom>
              <a:avLst/>
              <a:gdLst/>
              <a:ahLst/>
              <a:cxnLst/>
              <a:rect l="l" t="t" r="r" b="b"/>
              <a:pathLst>
                <a:path w="83267" h="102388" extrusionOk="0">
                  <a:moveTo>
                    <a:pt x="0" y="0"/>
                  </a:moveTo>
                  <a:lnTo>
                    <a:pt x="83267" y="102388"/>
                  </a:lnTo>
                  <a:lnTo>
                    <a:pt x="73707" y="23747"/>
                  </a:lnTo>
                  <a:close/>
                </a:path>
              </a:pathLst>
            </a:custGeom>
            <a:gradFill>
              <a:gsLst>
                <a:gs pos="0">
                  <a:srgbClr val="FFE6F2">
                    <a:alpha val="22352"/>
                  </a:srgbClr>
                </a:gs>
                <a:gs pos="100000">
                  <a:srgbClr val="1D0216">
                    <a:alpha val="41960"/>
                  </a:srgbClr>
                </a:gs>
              </a:gsLst>
              <a:lin ang="18900044" scaled="0"/>
            </a:gradFill>
            <a:ln>
              <a:noFill/>
            </a:ln>
          </p:spPr>
        </p:sp>
        <p:sp>
          <p:nvSpPr>
            <p:cNvPr id="367" name="Google Shape;367;p12"/>
            <p:cNvSpPr/>
            <p:nvPr/>
          </p:nvSpPr>
          <p:spPr>
            <a:xfrm>
              <a:off x="5926550" y="470300"/>
              <a:ext cx="2400200" cy="3175950"/>
            </a:xfrm>
            <a:custGeom>
              <a:avLst/>
              <a:gdLst/>
              <a:ahLst/>
              <a:cxnLst/>
              <a:rect l="l" t="t" r="r" b="b"/>
              <a:pathLst>
                <a:path w="96008" h="127038" extrusionOk="0">
                  <a:moveTo>
                    <a:pt x="9622" y="127038"/>
                  </a:moveTo>
                  <a:lnTo>
                    <a:pt x="96008" y="0"/>
                  </a:lnTo>
                  <a:lnTo>
                    <a:pt x="0" y="48458"/>
                  </a:lnTo>
                  <a:close/>
                </a:path>
              </a:pathLst>
            </a:custGeom>
            <a:gradFill>
              <a:gsLst>
                <a:gs pos="0">
                  <a:srgbClr val="FFE6F2">
                    <a:alpha val="22352"/>
                  </a:srgbClr>
                </a:gs>
                <a:gs pos="100000">
                  <a:srgbClr val="1D0216">
                    <a:alpha val="41960"/>
                  </a:srgbClr>
                </a:gs>
              </a:gsLst>
              <a:lin ang="8100019" scaled="0"/>
            </a:gradFill>
            <a:ln>
              <a:noFill/>
            </a:ln>
          </p:spPr>
        </p:sp>
        <p:sp>
          <p:nvSpPr>
            <p:cNvPr id="368" name="Google Shape;368;p12"/>
            <p:cNvSpPr/>
            <p:nvPr/>
          </p:nvSpPr>
          <p:spPr>
            <a:xfrm>
              <a:off x="4085850" y="471950"/>
              <a:ext cx="4240575" cy="1209800"/>
            </a:xfrm>
            <a:custGeom>
              <a:avLst/>
              <a:gdLst/>
              <a:ahLst/>
              <a:cxnLst/>
              <a:rect l="l" t="t" r="r" b="b"/>
              <a:pathLst>
                <a:path w="169623" h="48392" extrusionOk="0">
                  <a:moveTo>
                    <a:pt x="0" y="24590"/>
                  </a:moveTo>
                  <a:lnTo>
                    <a:pt x="73740" y="48392"/>
                  </a:lnTo>
                  <a:lnTo>
                    <a:pt x="169623" y="0"/>
                  </a:lnTo>
                  <a:close/>
                </a:path>
              </a:pathLst>
            </a:custGeom>
            <a:gradFill>
              <a:gsLst>
                <a:gs pos="0">
                  <a:srgbClr val="FFE6F2">
                    <a:alpha val="22352"/>
                  </a:srgbClr>
                </a:gs>
                <a:gs pos="100000">
                  <a:srgbClr val="1D0216">
                    <a:alpha val="41960"/>
                  </a:srgbClr>
                </a:gs>
              </a:gsLst>
              <a:lin ang="16200038" scaled="0"/>
            </a:gradFill>
            <a:ln>
              <a:noFill/>
            </a:ln>
          </p:spPr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334450" y="805875"/>
            <a:ext cx="64752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334450" y="1513149"/>
            <a:ext cx="6475200" cy="28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aira Semi Condensed"/>
              <a:buChar char="⩥"/>
              <a:defRPr sz="24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marL="914400" lvl="1" indent="-3810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 Condensed"/>
              <a:buChar char="⊳"/>
              <a:defRPr sz="24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 Condensed"/>
              <a:buChar char="■"/>
              <a:defRPr sz="24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 Condensed"/>
              <a:buChar char="●"/>
              <a:defRPr sz="24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 Condensed"/>
              <a:buChar char="○"/>
              <a:defRPr sz="24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ira Semi Condensed"/>
              <a:buChar char="■"/>
              <a:defRPr sz="24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ira Semi Condensed"/>
              <a:buChar char="●"/>
              <a:defRPr sz="24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ira Semi Condensed"/>
              <a:buChar char="○"/>
              <a:defRPr sz="24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Saira Semi Condensed"/>
              <a:buChar char="■"/>
              <a:defRPr sz="24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2377" y="4673650"/>
            <a:ext cx="400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4" r:id="rId3"/>
    <p:sldLayoutId id="2147483657" r:id="rId4"/>
    <p:sldLayoutId id="2147483658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jpe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6.svg"/><Relationship Id="rId2" Type="http://schemas.openxmlformats.org/officeDocument/2006/relationships/audio" Target="../media/media3.m4a"/><Relationship Id="rId16" Type="http://schemas.openxmlformats.org/officeDocument/2006/relationships/image" Target="../media/image15.png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.png"/><Relationship Id="rId10" Type="http://schemas.openxmlformats.org/officeDocument/2006/relationships/image" Target="../media/image11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0.jpeg"/><Relationship Id="rId1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3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26.jp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3"/>
          <p:cNvSpPr txBox="1">
            <a:spLocks noGrp="1"/>
          </p:cNvSpPr>
          <p:nvPr>
            <p:ph type="ctrTitle"/>
          </p:nvPr>
        </p:nvSpPr>
        <p:spPr>
          <a:xfrm>
            <a:off x="1334400" y="1991850"/>
            <a:ext cx="6475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>
                <a:solidFill>
                  <a:schemeClr val="accent1"/>
                </a:solidFill>
                <a:latin typeface="Impact" panose="020B0806030902050204" pitchFamily="34" charset="0"/>
              </a:rPr>
              <a:t>UN</a:t>
            </a:r>
            <a:r>
              <a:rPr lang="en" sz="8800" dirty="0">
                <a:solidFill>
                  <a:schemeClr val="tx1"/>
                </a:solidFill>
                <a:latin typeface="Impact" panose="020B0806030902050204" pitchFamily="34" charset="0"/>
              </a:rPr>
              <a:t>TITLED</a:t>
            </a:r>
            <a:endParaRPr sz="8800" dirty="0">
              <a:latin typeface="Impact" panose="020B0806030902050204" pitchFamily="34" charset="0"/>
            </a:endParaRPr>
          </a:p>
        </p:txBody>
      </p:sp>
      <p:pic>
        <p:nvPicPr>
          <p:cNvPr id="2" name="Аудио 1">
            <a:hlinkClick r:id="" action="ppaction://media"/>
            <a:extLst>
              <a:ext uri="{FF2B5EF4-FFF2-40B4-BE49-F238E27FC236}">
                <a16:creationId xmlns:a16="http://schemas.microsoft.com/office/drawing/2014/main" id="{49CA8095-4B47-4000-B475-2DB25635DB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401">
        <p:fade/>
      </p:transition>
    </mc:Choice>
    <mc:Fallback xmlns="">
      <p:transition spd="med" advTm="64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45"/>
          <p:cNvSpPr txBox="1">
            <a:spLocks noGrp="1"/>
          </p:cNvSpPr>
          <p:nvPr>
            <p:ph type="title"/>
          </p:nvPr>
        </p:nvSpPr>
        <p:spPr>
          <a:xfrm>
            <a:off x="1334400" y="623450"/>
            <a:ext cx="6475200" cy="59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Impact" panose="020B0806030902050204" pitchFamily="34" charset="0"/>
              </a:rPr>
              <a:t>Meet </a:t>
            </a:r>
            <a:r>
              <a:rPr lang="en" dirty="0">
                <a:solidFill>
                  <a:srgbClr val="B64B7F"/>
                </a:solidFill>
                <a:latin typeface="Impact" panose="020B0806030902050204" pitchFamily="34" charset="0"/>
              </a:rPr>
              <a:t>The</a:t>
            </a:r>
            <a:r>
              <a:rPr lang="en" dirty="0">
                <a:latin typeface="Impact" panose="020B0806030902050204" pitchFamily="34" charset="0"/>
              </a:rPr>
              <a:t> Team</a:t>
            </a:r>
            <a:endParaRPr dirty="0">
              <a:latin typeface="Impact" panose="020B0806030902050204" pitchFamily="34" charset="0"/>
            </a:endParaRPr>
          </a:p>
        </p:txBody>
      </p:sp>
      <p:pic>
        <p:nvPicPr>
          <p:cNvPr id="6" name="Аудио 5">
            <a:hlinkClick r:id="" action="ppaction://media"/>
            <a:extLst>
              <a:ext uri="{FF2B5EF4-FFF2-40B4-BE49-F238E27FC236}">
                <a16:creationId xmlns:a16="http://schemas.microsoft.com/office/drawing/2014/main" id="{DF3A0773-F97B-48F2-8667-2B29288240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B47256A-B80F-4CB9-832D-221154065F64}"/>
              </a:ext>
            </a:extLst>
          </p:cNvPr>
          <p:cNvGrpSpPr/>
          <p:nvPr/>
        </p:nvGrpSpPr>
        <p:grpSpPr>
          <a:xfrm>
            <a:off x="758859" y="1555081"/>
            <a:ext cx="1692131" cy="2558019"/>
            <a:chOff x="758859" y="1555081"/>
            <a:chExt cx="1692131" cy="2558019"/>
          </a:xfrm>
        </p:grpSpPr>
        <p:sp>
          <p:nvSpPr>
            <p:cNvPr id="855" name="Google Shape;855;p45"/>
            <p:cNvSpPr txBox="1"/>
            <p:nvPr/>
          </p:nvSpPr>
          <p:spPr>
            <a:xfrm>
              <a:off x="860325" y="3379000"/>
              <a:ext cx="1489200" cy="73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lvl="0" algn="ctr"/>
              <a:r>
                <a:rPr lang="en" sz="1600" b="1" dirty="0">
                  <a:solidFill>
                    <a:schemeClr val="dk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Maria Ilcheva</a:t>
              </a:r>
              <a:br>
                <a:rPr lang="en" sz="1800" dirty="0">
                  <a:latin typeface="Saira Semi Condensed"/>
                  <a:ea typeface="Saira Semi Condensed"/>
                  <a:cs typeface="Saira Semi Condensed"/>
                  <a:sym typeface="Saira Semi Condensed"/>
                </a:rPr>
              </a:br>
              <a:r>
                <a:rPr lang="en-US" sz="1050" dirty="0">
                  <a:solidFill>
                    <a:schemeClr val="dk2"/>
                  </a:solidFill>
                  <a:latin typeface="Saira Semi Condensed"/>
                  <a:ea typeface="Saira Semi Condensed"/>
                  <a:cs typeface="Saira Semi Condensed"/>
                </a:rPr>
                <a:t>Back-End Developer</a:t>
              </a:r>
              <a:endParaRPr sz="1050" dirty="0">
                <a:solidFill>
                  <a:schemeClr val="dk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  <a:p>
              <a:pPr marL="0" lvl="0" indent="0" algn="ctr" rtl="0">
                <a:spcBef>
                  <a:spcPts val="400"/>
                </a:spcBef>
                <a:spcAft>
                  <a:spcPts val="400"/>
                </a:spcAft>
                <a:buNone/>
              </a:pPr>
              <a:endParaRPr dirty="0"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2D7855C-DF03-4F22-AE67-0A9E559D3F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0289" b="21833"/>
            <a:stretch/>
          </p:blipFill>
          <p:spPr>
            <a:xfrm>
              <a:off x="758859" y="1555081"/>
              <a:ext cx="1692131" cy="1714893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7ED2E90-BE43-4AE1-A558-BE7FC09E997E}"/>
              </a:ext>
            </a:extLst>
          </p:cNvPr>
          <p:cNvGrpSpPr/>
          <p:nvPr/>
        </p:nvGrpSpPr>
        <p:grpSpPr>
          <a:xfrm>
            <a:off x="2831096" y="1556374"/>
            <a:ext cx="1507108" cy="2556726"/>
            <a:chOff x="2831096" y="1556374"/>
            <a:chExt cx="1507108" cy="2556726"/>
          </a:xfrm>
        </p:grpSpPr>
        <p:sp>
          <p:nvSpPr>
            <p:cNvPr id="857" name="Google Shape;857;p45"/>
            <p:cNvSpPr txBox="1"/>
            <p:nvPr/>
          </p:nvSpPr>
          <p:spPr>
            <a:xfrm>
              <a:off x="2840050" y="3379000"/>
              <a:ext cx="1489200" cy="73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lvl="0" algn="ctr"/>
              <a:r>
                <a:rPr lang="en" sz="1600" b="1" dirty="0">
                  <a:solidFill>
                    <a:schemeClr val="dk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Vanina Teneva</a:t>
              </a:r>
              <a:br>
                <a:rPr lang="en" sz="1800" dirty="0">
                  <a:latin typeface="Saira Semi Condensed"/>
                  <a:ea typeface="Saira Semi Condensed"/>
                  <a:cs typeface="Saira Semi Condensed"/>
                  <a:sym typeface="Saira Semi Condensed"/>
                </a:rPr>
              </a:br>
              <a:r>
                <a:rPr lang="en-US" sz="1050" dirty="0">
                  <a:solidFill>
                    <a:schemeClr val="dk2"/>
                  </a:solidFill>
                  <a:latin typeface="Saira Semi Condensed"/>
                  <a:ea typeface="Saira Semi Condensed"/>
                  <a:cs typeface="Saira Semi Condensed"/>
                </a:rPr>
                <a:t>QA Engineer</a:t>
              </a:r>
              <a:endParaRPr sz="1050" dirty="0">
                <a:solidFill>
                  <a:schemeClr val="dk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  <a:p>
              <a:pPr marL="0" lvl="0" indent="0" algn="ctr" rtl="0">
                <a:spcBef>
                  <a:spcPts val="400"/>
                </a:spcBef>
                <a:spcAft>
                  <a:spcPts val="400"/>
                </a:spcAft>
                <a:buNone/>
              </a:pPr>
              <a:endParaRPr dirty="0"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42E53B3-69C1-4FF5-AC34-8CD8B8D6C5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234" b="8599"/>
            <a:stretch/>
          </p:blipFill>
          <p:spPr bwMode="auto">
            <a:xfrm>
              <a:off x="2831096" y="1556374"/>
              <a:ext cx="1507108" cy="171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4099076-4E97-4C4B-BDDC-9383C82D60D8}"/>
              </a:ext>
            </a:extLst>
          </p:cNvPr>
          <p:cNvGrpSpPr/>
          <p:nvPr/>
        </p:nvGrpSpPr>
        <p:grpSpPr>
          <a:xfrm>
            <a:off x="4728063" y="1556374"/>
            <a:ext cx="1672623" cy="2556726"/>
            <a:chOff x="4728063" y="1556374"/>
            <a:chExt cx="1672623" cy="2556726"/>
          </a:xfrm>
        </p:grpSpPr>
        <p:sp>
          <p:nvSpPr>
            <p:cNvPr id="859" name="Google Shape;859;p45"/>
            <p:cNvSpPr txBox="1"/>
            <p:nvPr/>
          </p:nvSpPr>
          <p:spPr>
            <a:xfrm>
              <a:off x="4819775" y="3379000"/>
              <a:ext cx="1489200" cy="73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lvl="0" algn="ctr"/>
              <a:r>
                <a:rPr lang="en" sz="1600" b="1" dirty="0">
                  <a:solidFill>
                    <a:schemeClr val="dk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Martin Mechkov</a:t>
              </a:r>
              <a:br>
                <a:rPr lang="en" sz="1800" dirty="0">
                  <a:latin typeface="Saira Semi Condensed"/>
                  <a:ea typeface="Saira Semi Condensed"/>
                  <a:cs typeface="Saira Semi Condensed"/>
                  <a:sym typeface="Saira Semi Condensed"/>
                </a:rPr>
              </a:br>
              <a:r>
                <a:rPr lang="en-US" sz="1050" dirty="0">
                  <a:solidFill>
                    <a:schemeClr val="dk2"/>
                  </a:solidFill>
                  <a:latin typeface="Saira Semi Condensed"/>
                  <a:ea typeface="Saira Semi Condensed"/>
                  <a:cs typeface="Saira Semi Condensed"/>
                </a:rPr>
                <a:t>Scrum Trainer</a:t>
              </a:r>
              <a:endParaRPr sz="1050" dirty="0">
                <a:solidFill>
                  <a:schemeClr val="dk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  <a:p>
              <a:pPr marL="0" lvl="0" indent="0" algn="ctr" rtl="0">
                <a:spcBef>
                  <a:spcPts val="400"/>
                </a:spcBef>
                <a:spcAft>
                  <a:spcPts val="400"/>
                </a:spcAft>
                <a:buNone/>
              </a:pPr>
              <a:endParaRPr dirty="0"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F825A05-4E53-41F2-8EA0-45781FB5C1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8063" y="1556374"/>
              <a:ext cx="1672623" cy="171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9ED9C6F-DDA7-4558-B9C8-7FA05341B28E}"/>
              </a:ext>
            </a:extLst>
          </p:cNvPr>
          <p:cNvGrpSpPr/>
          <p:nvPr/>
        </p:nvGrpSpPr>
        <p:grpSpPr>
          <a:xfrm>
            <a:off x="6696508" y="1569501"/>
            <a:ext cx="1695184" cy="2543599"/>
            <a:chOff x="6696508" y="1569501"/>
            <a:chExt cx="1695184" cy="2543599"/>
          </a:xfrm>
        </p:grpSpPr>
        <p:sp>
          <p:nvSpPr>
            <p:cNvPr id="861" name="Google Shape;861;p45"/>
            <p:cNvSpPr txBox="1"/>
            <p:nvPr/>
          </p:nvSpPr>
          <p:spPr>
            <a:xfrm>
              <a:off x="6799500" y="3379000"/>
              <a:ext cx="1489200" cy="73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dk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Hristo Kovachev</a:t>
              </a:r>
            </a:p>
            <a:p>
              <a:pPr lvl="0" algn="ctr"/>
              <a:r>
                <a:rPr lang="en-US" sz="1050" dirty="0">
                  <a:solidFill>
                    <a:schemeClr val="dk2"/>
                  </a:solidFill>
                  <a:latin typeface="Saira Semi Condensed"/>
                  <a:ea typeface="Saira Semi Condensed"/>
                  <a:cs typeface="Saira Semi Condensed"/>
                </a:rPr>
                <a:t>Front-End Developer</a:t>
              </a:r>
            </a:p>
            <a:p>
              <a:pPr marL="0" lvl="0" indent="0" algn="ctr" rtl="0">
                <a:spcBef>
                  <a:spcPts val="400"/>
                </a:spcBef>
                <a:spcAft>
                  <a:spcPts val="400"/>
                </a:spcAft>
                <a:buNone/>
              </a:pPr>
              <a:endParaRPr dirty="0"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A369958D-56E8-4716-A2D1-9E64547782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6" r="1668" b="30048"/>
            <a:stretch/>
          </p:blipFill>
          <p:spPr bwMode="auto">
            <a:xfrm>
              <a:off x="6696508" y="1569501"/>
              <a:ext cx="1695184" cy="171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ransition advTm="13154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8"/>
          <p:cNvSpPr txBox="1">
            <a:spLocks noGrp="1"/>
          </p:cNvSpPr>
          <p:nvPr>
            <p:ph type="title"/>
          </p:nvPr>
        </p:nvSpPr>
        <p:spPr>
          <a:xfrm>
            <a:off x="667175" y="668961"/>
            <a:ext cx="7809650" cy="59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Impact" panose="020B0806030902050204" pitchFamily="34" charset="0"/>
              </a:rPr>
              <a:t>Used </a:t>
            </a:r>
            <a:r>
              <a:rPr lang="en" dirty="0">
                <a:solidFill>
                  <a:srgbClr val="B64B7F"/>
                </a:solidFill>
                <a:latin typeface="Impact" panose="020B0806030902050204" pitchFamily="34" charset="0"/>
              </a:rPr>
              <a:t>Programs</a:t>
            </a:r>
            <a:r>
              <a:rPr lang="en" dirty="0">
                <a:latin typeface="Impact" panose="020B0806030902050204" pitchFamily="34" charset="0"/>
              </a:rPr>
              <a:t> and </a:t>
            </a:r>
            <a:r>
              <a:rPr lang="en" dirty="0">
                <a:solidFill>
                  <a:schemeClr val="accent1"/>
                </a:solidFill>
                <a:latin typeface="Impact" panose="020B0806030902050204" pitchFamily="34" charset="0"/>
              </a:rPr>
              <a:t>Technologies</a:t>
            </a:r>
            <a:endParaRPr dirty="0">
              <a:latin typeface="Impact" panose="020B0806030902050204" pitchFamily="34" charset="0"/>
            </a:endParaRPr>
          </a:p>
        </p:txBody>
      </p:sp>
      <p:pic>
        <p:nvPicPr>
          <p:cNvPr id="1026" name="Picture 2" descr="Microsoft Teams Logo, history, meaning, symbol, PNG">
            <a:extLst>
              <a:ext uri="{FF2B5EF4-FFF2-40B4-BE49-F238E27FC236}">
                <a16:creationId xmlns:a16="http://schemas.microsoft.com/office/drawing/2014/main" id="{405606CB-A003-4B43-A9C6-785478229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64195"/>
            <a:ext cx="2622697" cy="147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sual Studio logo and symbol, meaning, history, PNG">
            <a:extLst>
              <a:ext uri="{FF2B5EF4-FFF2-40B4-BE49-F238E27FC236}">
                <a16:creationId xmlns:a16="http://schemas.microsoft.com/office/drawing/2014/main" id="{C5E13AFB-5436-43F3-BD2E-86809A192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063" y="1529622"/>
            <a:ext cx="2207315" cy="137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Logo - Free social media icons">
            <a:extLst>
              <a:ext uri="{FF2B5EF4-FFF2-40B4-BE49-F238E27FC236}">
                <a16:creationId xmlns:a16="http://schemas.microsoft.com/office/drawing/2014/main" id="{0AF42348-CD0B-4935-9A98-A4E8CEBA7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90" y="2480825"/>
            <a:ext cx="671013" cy="67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7C772A0-3474-4A3A-8CA7-1248563C9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908" y="2609773"/>
            <a:ext cx="1012020" cy="99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estCaseLab Reviews 2021: Details, Pricing, &amp;amp; Features | G2">
            <a:extLst>
              <a:ext uri="{FF2B5EF4-FFF2-40B4-BE49-F238E27FC236}">
                <a16:creationId xmlns:a16="http://schemas.microsoft.com/office/drawing/2014/main" id="{4BC6C5EA-7379-4FE4-BEE0-73875EAB94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23262D"/>
              </a:clrFrom>
              <a:clrTo>
                <a:srgbClr val="23262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0" r="25069"/>
          <a:stretch/>
        </p:blipFill>
        <p:spPr bwMode="auto">
          <a:xfrm>
            <a:off x="1811719" y="1879305"/>
            <a:ext cx="1258967" cy="130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ownload Adobe Illustrator Logo in SVG Vector or PNG File Format - Logo.wine">
            <a:extLst>
              <a:ext uri="{FF2B5EF4-FFF2-40B4-BE49-F238E27FC236}">
                <a16:creationId xmlns:a16="http://schemas.microsoft.com/office/drawing/2014/main" id="{DA9EE452-E8A5-4D84-811A-85E792C22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721" y="3590651"/>
            <a:ext cx="1511676" cy="100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nstall Miro on Linux | Snap Store">
            <a:extLst>
              <a:ext uri="{FF2B5EF4-FFF2-40B4-BE49-F238E27FC236}">
                <a16:creationId xmlns:a16="http://schemas.microsoft.com/office/drawing/2014/main" id="{96C315D4-50A8-415B-9EE0-3F6AD13DF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733" y="1757663"/>
            <a:ext cx="593701" cy="59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E16C8D05-F766-49A7-A7D6-5BD72441F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13" y="1510922"/>
            <a:ext cx="843729" cy="84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Microsoft PowerPoint - Cambrian College Teaching &amp;amp; Learning Innovation Hub">
            <a:extLst>
              <a:ext uri="{FF2B5EF4-FFF2-40B4-BE49-F238E27FC236}">
                <a16:creationId xmlns:a16="http://schemas.microsoft.com/office/drawing/2014/main" id="{8EB0E88F-5E35-4375-80F3-393957E959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400" b="99400" l="30240" r="69760">
                        <a14:foregroundMark x1="59440" y1="36600" x2="60160" y2="31400"/>
                        <a14:foregroundMark x1="62800" y1="25800" x2="61840" y2="79400"/>
                        <a14:foregroundMark x1="52480" y1="23400" x2="63680" y2="26800"/>
                        <a14:foregroundMark x1="63520" y1="23400" x2="65920" y2="27400"/>
                        <a14:foregroundMark x1="64080" y1="33400" x2="55920" y2="79000"/>
                        <a14:foregroundMark x1="52800" y1="51400" x2="57200" y2="71800"/>
                        <a14:foregroundMark x1="40160" y1="30400" x2="43040" y2="67800"/>
                        <a14:foregroundMark x1="44320" y1="31400" x2="40400" y2="61600"/>
                        <a14:foregroundMark x1="39440" y1="35000" x2="47200" y2="56600"/>
                        <a14:foregroundMark x1="65280" y1="31000" x2="64240" y2="77000"/>
                        <a14:foregroundMark x1="55280" y1="25000" x2="61680" y2="54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682" r="28683"/>
          <a:stretch/>
        </p:blipFill>
        <p:spPr bwMode="auto">
          <a:xfrm>
            <a:off x="2420298" y="3176156"/>
            <a:ext cx="1572476" cy="147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AFA544E-B5B0-4E16-9BDB-396EB32C49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7821038" y="4293635"/>
            <a:ext cx="609600" cy="6096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278B5C-25C5-475C-9C5B-186B56A476F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36479" y="2912683"/>
            <a:ext cx="1374580" cy="40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30" advClick="0" advTm="23000">
        <p:fade thruBlk="1"/>
      </p:transition>
    </mc:Choice>
    <mc:Fallback>
      <p:transition advClick="0" advTm="23000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8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40"/>
          <p:cNvSpPr txBox="1">
            <a:spLocks noGrp="1"/>
          </p:cNvSpPr>
          <p:nvPr>
            <p:ph type="title"/>
          </p:nvPr>
        </p:nvSpPr>
        <p:spPr>
          <a:xfrm>
            <a:off x="1426005" y="466754"/>
            <a:ext cx="6475200" cy="59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B64B7F"/>
                </a:solidFill>
                <a:latin typeface="Impact" panose="020B0806030902050204" pitchFamily="34" charset="0"/>
              </a:rPr>
              <a:t>Steps</a:t>
            </a:r>
            <a:r>
              <a:rPr lang="en" sz="4800" dirty="0">
                <a:latin typeface="Impact" panose="020B0806030902050204" pitchFamily="34" charset="0"/>
              </a:rPr>
              <a:t> of work</a:t>
            </a:r>
            <a:endParaRPr sz="4800" dirty="0">
              <a:latin typeface="Impact" panose="020B0806030902050204" pitchFamily="34" charset="0"/>
            </a:endParaRPr>
          </a:p>
        </p:txBody>
      </p:sp>
      <p:sp>
        <p:nvSpPr>
          <p:cNvPr id="731" name="Google Shape;731;p40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40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44D99B-87C5-4870-BB7A-655D8A5D6E42}"/>
              </a:ext>
            </a:extLst>
          </p:cNvPr>
          <p:cNvGrpSpPr/>
          <p:nvPr/>
        </p:nvGrpSpPr>
        <p:grpSpPr>
          <a:xfrm>
            <a:off x="1379850" y="1562673"/>
            <a:ext cx="1286400" cy="697200"/>
            <a:chOff x="1379850" y="1562673"/>
            <a:chExt cx="1286400" cy="697200"/>
          </a:xfrm>
        </p:grpSpPr>
        <p:sp>
          <p:nvSpPr>
            <p:cNvPr id="734" name="Google Shape;734;p40"/>
            <p:cNvSpPr/>
            <p:nvPr/>
          </p:nvSpPr>
          <p:spPr>
            <a:xfrm rot="8100000">
              <a:off x="1855667" y="19251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751" name="Google Shape;751;p40"/>
            <p:cNvSpPr txBox="1"/>
            <p:nvPr/>
          </p:nvSpPr>
          <p:spPr>
            <a:xfrm>
              <a:off x="1379850" y="1562673"/>
              <a:ext cx="1286400" cy="279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dk2"/>
                  </a:solidFill>
                  <a:latin typeface="Impact" panose="020B0806030902050204" pitchFamily="34" charset="0"/>
                  <a:ea typeface="Saira Semi Condensed"/>
                  <a:cs typeface="Saira Semi Condensed"/>
                  <a:sym typeface="Saira Semi Condensed"/>
                </a:rPr>
                <a:t>IDEA</a:t>
              </a:r>
              <a:endParaRPr sz="1800" dirty="0">
                <a:solidFill>
                  <a:schemeClr val="dk2"/>
                </a:solidFill>
                <a:latin typeface="Impact" panose="020B0806030902050204" pitchFamily="34" charset="0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61A75462-6BCB-493C-9B76-D97ACA55F534}"/>
                </a:ext>
              </a:extLst>
            </p:cNvPr>
            <p:cNvSpPr/>
            <p:nvPr/>
          </p:nvSpPr>
          <p:spPr>
            <a:xfrm>
              <a:off x="1947649" y="1992822"/>
              <a:ext cx="150779" cy="1507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7598C18-D1DA-42C9-A282-395141A86926}"/>
                </a:ext>
              </a:extLst>
            </p:cNvPr>
            <p:cNvSpPr txBox="1"/>
            <p:nvPr/>
          </p:nvSpPr>
          <p:spPr>
            <a:xfrm>
              <a:off x="1899012" y="1943503"/>
              <a:ext cx="2781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10000"/>
                      <a:lumOff val="90000"/>
                    </a:schemeClr>
                  </a:solidFill>
                  <a:latin typeface="Impact" panose="020B0806030902050204" pitchFamily="34" charset="0"/>
                </a:rPr>
                <a:t>1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9F27002-CA13-45E9-903B-153CE1E7D82C}"/>
              </a:ext>
            </a:extLst>
          </p:cNvPr>
          <p:cNvGrpSpPr/>
          <p:nvPr/>
        </p:nvGrpSpPr>
        <p:grpSpPr>
          <a:xfrm>
            <a:off x="2278419" y="3798028"/>
            <a:ext cx="1565889" cy="951372"/>
            <a:chOff x="2278419" y="3798028"/>
            <a:chExt cx="1565889" cy="951372"/>
          </a:xfrm>
        </p:grpSpPr>
        <p:sp>
          <p:nvSpPr>
            <p:cNvPr id="749" name="Google Shape;749;p40"/>
            <p:cNvSpPr/>
            <p:nvPr/>
          </p:nvSpPr>
          <p:spPr>
            <a:xfrm rot="18900000">
              <a:off x="2893992" y="37980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754" name="Google Shape;754;p40"/>
            <p:cNvSpPr txBox="1"/>
            <p:nvPr/>
          </p:nvSpPr>
          <p:spPr>
            <a:xfrm>
              <a:off x="2278419" y="4216000"/>
              <a:ext cx="1565889" cy="5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/>
              <a:r>
                <a:rPr lang="en" sz="1800" dirty="0">
                  <a:solidFill>
                    <a:schemeClr val="dk2"/>
                  </a:solidFill>
                  <a:latin typeface="Impact" panose="020B0806030902050204" pitchFamily="34" charset="0"/>
                  <a:sym typeface="Saira Semi Condensed"/>
                </a:rPr>
                <a:t>ORGANIZATION</a:t>
              </a:r>
              <a:endParaRPr sz="1800" dirty="0">
                <a:solidFill>
                  <a:schemeClr val="dk2"/>
                </a:solidFill>
                <a:latin typeface="Impact" panose="020B0806030902050204" pitchFamily="34" charset="0"/>
                <a:sym typeface="Saira Semi Condensed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BAC59F8-9233-4308-9FC3-8806E058C7BD}"/>
                </a:ext>
              </a:extLst>
            </p:cNvPr>
            <p:cNvSpPr/>
            <p:nvPr/>
          </p:nvSpPr>
          <p:spPr>
            <a:xfrm>
              <a:off x="2985973" y="3917814"/>
              <a:ext cx="150779" cy="1507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342DCAC-1EBB-4501-8A9C-903B0ACA3A33}"/>
                </a:ext>
              </a:extLst>
            </p:cNvPr>
            <p:cNvSpPr txBox="1"/>
            <p:nvPr/>
          </p:nvSpPr>
          <p:spPr>
            <a:xfrm>
              <a:off x="2941738" y="3870092"/>
              <a:ext cx="2781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10000"/>
                      <a:lumOff val="90000"/>
                    </a:schemeClr>
                  </a:solidFill>
                  <a:latin typeface="Impact" panose="020B0806030902050204" pitchFamily="34" charset="0"/>
                </a:rPr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C755CC-92F9-484D-9A49-7DE337FCF36C}"/>
              </a:ext>
            </a:extLst>
          </p:cNvPr>
          <p:cNvGrpSpPr/>
          <p:nvPr/>
        </p:nvGrpSpPr>
        <p:grpSpPr>
          <a:xfrm>
            <a:off x="3268169" y="1518977"/>
            <a:ext cx="1565889" cy="740896"/>
            <a:chOff x="3268169" y="1518977"/>
            <a:chExt cx="1565889" cy="740896"/>
          </a:xfrm>
        </p:grpSpPr>
        <p:sp>
          <p:nvSpPr>
            <p:cNvPr id="737" name="Google Shape;737;p40"/>
            <p:cNvSpPr/>
            <p:nvPr/>
          </p:nvSpPr>
          <p:spPr>
            <a:xfrm rot="8100000">
              <a:off x="3883742" y="19251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0" name="Google Shape;754;p40">
              <a:extLst>
                <a:ext uri="{FF2B5EF4-FFF2-40B4-BE49-F238E27FC236}">
                  <a16:creationId xmlns:a16="http://schemas.microsoft.com/office/drawing/2014/main" id="{B9280FC9-F1B6-4924-A1D7-8C3B4225FD54}"/>
                </a:ext>
              </a:extLst>
            </p:cNvPr>
            <p:cNvSpPr txBox="1"/>
            <p:nvPr/>
          </p:nvSpPr>
          <p:spPr>
            <a:xfrm>
              <a:off x="3268169" y="1518977"/>
              <a:ext cx="1565889" cy="4460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/>
              <a:r>
                <a:rPr lang="en" sz="1800" dirty="0">
                  <a:solidFill>
                    <a:schemeClr val="dk2"/>
                  </a:solidFill>
                  <a:latin typeface="Impact" panose="020B0806030902050204" pitchFamily="34" charset="0"/>
                  <a:sym typeface="Saira Semi Condensed"/>
                </a:rPr>
                <a:t>REALIZATION</a:t>
              </a:r>
              <a:endParaRPr sz="1800" dirty="0">
                <a:solidFill>
                  <a:schemeClr val="dk2"/>
                </a:solidFill>
                <a:latin typeface="Impact" panose="020B0806030902050204" pitchFamily="34" charset="0"/>
                <a:sym typeface="Saira Semi Condensed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6F8D76B-9975-41F3-B499-C2EF2C212102}"/>
                </a:ext>
              </a:extLst>
            </p:cNvPr>
            <p:cNvSpPr/>
            <p:nvPr/>
          </p:nvSpPr>
          <p:spPr>
            <a:xfrm>
              <a:off x="3975723" y="1991225"/>
              <a:ext cx="150779" cy="1507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C0E1F79-45F2-4BBB-AEA6-14B7722DA746}"/>
                </a:ext>
              </a:extLst>
            </p:cNvPr>
            <p:cNvSpPr txBox="1"/>
            <p:nvPr/>
          </p:nvSpPr>
          <p:spPr>
            <a:xfrm>
              <a:off x="3926624" y="1945692"/>
              <a:ext cx="2781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10000"/>
                      <a:lumOff val="90000"/>
                    </a:schemeClr>
                  </a:solidFill>
                  <a:latin typeface="Impact" panose="020B0806030902050204" pitchFamily="34" charset="0"/>
                </a:rPr>
                <a:t>3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6648E13-4F0D-41C9-8C8B-5E366C781367}"/>
              </a:ext>
            </a:extLst>
          </p:cNvPr>
          <p:cNvGrpSpPr/>
          <p:nvPr/>
        </p:nvGrpSpPr>
        <p:grpSpPr>
          <a:xfrm>
            <a:off x="4306494" y="3798028"/>
            <a:ext cx="1565889" cy="951372"/>
            <a:chOff x="4306494" y="3798028"/>
            <a:chExt cx="1565889" cy="951372"/>
          </a:xfrm>
        </p:grpSpPr>
        <p:sp>
          <p:nvSpPr>
            <p:cNvPr id="746" name="Google Shape;746;p40"/>
            <p:cNvSpPr/>
            <p:nvPr/>
          </p:nvSpPr>
          <p:spPr>
            <a:xfrm rot="18900000">
              <a:off x="4922067" y="37980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1" name="Google Shape;754;p40">
              <a:extLst>
                <a:ext uri="{FF2B5EF4-FFF2-40B4-BE49-F238E27FC236}">
                  <a16:creationId xmlns:a16="http://schemas.microsoft.com/office/drawing/2014/main" id="{5BE20785-147B-4478-A6E4-4B39E4922CE3}"/>
                </a:ext>
              </a:extLst>
            </p:cNvPr>
            <p:cNvSpPr txBox="1"/>
            <p:nvPr/>
          </p:nvSpPr>
          <p:spPr>
            <a:xfrm>
              <a:off x="4306494" y="4288654"/>
              <a:ext cx="1565889" cy="4607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/>
              <a:r>
                <a:rPr lang="en" sz="1800" dirty="0">
                  <a:solidFill>
                    <a:schemeClr val="dk2"/>
                  </a:solidFill>
                  <a:latin typeface="Impact" panose="020B0806030902050204" pitchFamily="34" charset="0"/>
                  <a:sym typeface="Saira Semi Condensed"/>
                </a:rPr>
                <a:t>TESTING</a:t>
              </a:r>
              <a:endParaRPr sz="1800" dirty="0">
                <a:solidFill>
                  <a:schemeClr val="dk2"/>
                </a:solidFill>
                <a:latin typeface="Impact" panose="020B0806030902050204" pitchFamily="34" charset="0"/>
                <a:sym typeface="Saira Semi Condensed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EAFE802-BD3B-4E0B-A336-8C4F4A7EB4D3}"/>
                </a:ext>
              </a:extLst>
            </p:cNvPr>
            <p:cNvSpPr/>
            <p:nvPr/>
          </p:nvSpPr>
          <p:spPr>
            <a:xfrm>
              <a:off x="5014048" y="3922329"/>
              <a:ext cx="150779" cy="1507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666BB85-BA03-4F13-B43F-1A8620A87CE1}"/>
                </a:ext>
              </a:extLst>
            </p:cNvPr>
            <p:cNvSpPr txBox="1"/>
            <p:nvPr/>
          </p:nvSpPr>
          <p:spPr>
            <a:xfrm>
              <a:off x="4964949" y="3874956"/>
              <a:ext cx="2781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10000"/>
                      <a:lumOff val="90000"/>
                    </a:schemeClr>
                  </a:solidFill>
                  <a:latin typeface="Impact" panose="020B0806030902050204" pitchFamily="34" charset="0"/>
                </a:rPr>
                <a:t>4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74BA059-D494-428F-A53E-9D2EA81C8288}"/>
              </a:ext>
            </a:extLst>
          </p:cNvPr>
          <p:cNvGrpSpPr/>
          <p:nvPr/>
        </p:nvGrpSpPr>
        <p:grpSpPr>
          <a:xfrm>
            <a:off x="5296244" y="1567976"/>
            <a:ext cx="1565889" cy="691897"/>
            <a:chOff x="5296244" y="1567976"/>
            <a:chExt cx="1565889" cy="691897"/>
          </a:xfrm>
        </p:grpSpPr>
        <p:sp>
          <p:nvSpPr>
            <p:cNvPr id="740" name="Google Shape;740;p40"/>
            <p:cNvSpPr/>
            <p:nvPr/>
          </p:nvSpPr>
          <p:spPr>
            <a:xfrm rot="8100000">
              <a:off x="5911817" y="19251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2" name="Google Shape;754;p40">
              <a:extLst>
                <a:ext uri="{FF2B5EF4-FFF2-40B4-BE49-F238E27FC236}">
                  <a16:creationId xmlns:a16="http://schemas.microsoft.com/office/drawing/2014/main" id="{B6D3A365-92A4-4AD6-B21C-D4F70ADBF9C0}"/>
                </a:ext>
              </a:extLst>
            </p:cNvPr>
            <p:cNvSpPr txBox="1"/>
            <p:nvPr/>
          </p:nvSpPr>
          <p:spPr>
            <a:xfrm>
              <a:off x="5296244" y="1567976"/>
              <a:ext cx="1565889" cy="5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/>
              <a:r>
                <a:rPr lang="en" sz="1800" dirty="0">
                  <a:solidFill>
                    <a:schemeClr val="dk2"/>
                  </a:solidFill>
                  <a:latin typeface="Impact" panose="020B0806030902050204" pitchFamily="34" charset="0"/>
                  <a:sym typeface="Saira Semi Condensed"/>
                </a:rPr>
                <a:t>POLISHING</a:t>
              </a:r>
              <a:endParaRPr sz="1800" dirty="0">
                <a:solidFill>
                  <a:schemeClr val="dk2"/>
                </a:solidFill>
                <a:latin typeface="Impact" panose="020B0806030902050204" pitchFamily="34" charset="0"/>
                <a:sym typeface="Saira Semi Condensed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B0B7815-B4B3-4E2C-85A4-ED7799415380}"/>
                </a:ext>
              </a:extLst>
            </p:cNvPr>
            <p:cNvSpPr/>
            <p:nvPr/>
          </p:nvSpPr>
          <p:spPr>
            <a:xfrm>
              <a:off x="6003798" y="1991225"/>
              <a:ext cx="150779" cy="1507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6D4024B-C6B6-4A9D-B4C3-EAD20696019A}"/>
                </a:ext>
              </a:extLst>
            </p:cNvPr>
            <p:cNvSpPr txBox="1"/>
            <p:nvPr/>
          </p:nvSpPr>
          <p:spPr>
            <a:xfrm>
              <a:off x="5949835" y="1944909"/>
              <a:ext cx="2781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10000"/>
                      <a:lumOff val="90000"/>
                    </a:schemeClr>
                  </a:solidFill>
                  <a:latin typeface="Impact" panose="020B0806030902050204" pitchFamily="34" charset="0"/>
                </a:rPr>
                <a:t>5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30E34B5-8B86-4C77-A85E-B759C1D66932}"/>
              </a:ext>
            </a:extLst>
          </p:cNvPr>
          <p:cNvGrpSpPr/>
          <p:nvPr/>
        </p:nvGrpSpPr>
        <p:grpSpPr>
          <a:xfrm>
            <a:off x="6474335" y="3798028"/>
            <a:ext cx="1286400" cy="951372"/>
            <a:chOff x="6474335" y="3798028"/>
            <a:chExt cx="1286400" cy="951372"/>
          </a:xfrm>
        </p:grpSpPr>
        <p:sp>
          <p:nvSpPr>
            <p:cNvPr id="743" name="Google Shape;743;p40"/>
            <p:cNvSpPr/>
            <p:nvPr/>
          </p:nvSpPr>
          <p:spPr>
            <a:xfrm rot="18900000">
              <a:off x="6950142" y="37980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756" name="Google Shape;756;p40"/>
            <p:cNvSpPr txBox="1"/>
            <p:nvPr/>
          </p:nvSpPr>
          <p:spPr>
            <a:xfrm>
              <a:off x="6474335" y="4216000"/>
              <a:ext cx="1286400" cy="5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>
                <a:buFont typeface="Arial"/>
                <a:buNone/>
              </a:pPr>
              <a:r>
                <a:rPr lang="en" sz="1800" dirty="0">
                  <a:solidFill>
                    <a:schemeClr val="dk2"/>
                  </a:solidFill>
                  <a:latin typeface="Impact" panose="020B0806030902050204" pitchFamily="34" charset="0"/>
                  <a:sym typeface="Saira Semi Condensed"/>
                </a:rPr>
                <a:t>PRESENTING</a:t>
              </a:r>
              <a:endParaRPr sz="1800" dirty="0">
                <a:solidFill>
                  <a:schemeClr val="dk2"/>
                </a:solidFill>
                <a:latin typeface="Impact" panose="020B0806030902050204" pitchFamily="34" charset="0"/>
                <a:sym typeface="Saira Semi Condensed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7716113-0953-443D-BA81-9DCE5A29F6BC}"/>
                </a:ext>
              </a:extLst>
            </p:cNvPr>
            <p:cNvSpPr/>
            <p:nvPr/>
          </p:nvSpPr>
          <p:spPr>
            <a:xfrm>
              <a:off x="7042124" y="3913480"/>
              <a:ext cx="150779" cy="150779"/>
            </a:xfrm>
            <a:prstGeom prst="ellipse">
              <a:avLst/>
            </a:prstGeom>
            <a:solidFill>
              <a:schemeClr val="bg1">
                <a:lumMod val="10000"/>
                <a:lumOff val="90000"/>
              </a:schemeClr>
            </a:solidFill>
            <a:ln>
              <a:solidFill>
                <a:schemeClr val="bg1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F78483A-B296-4BAC-A62A-805303398494}"/>
                </a:ext>
              </a:extLst>
            </p:cNvPr>
            <p:cNvSpPr txBox="1"/>
            <p:nvPr/>
          </p:nvSpPr>
          <p:spPr>
            <a:xfrm>
              <a:off x="6992283" y="3865758"/>
              <a:ext cx="2781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Impact" panose="020B0806030902050204" pitchFamily="34" charset="0"/>
                </a:rPr>
                <a:t>6</a:t>
              </a:r>
            </a:p>
          </p:txBody>
        </p:sp>
      </p:grpSp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8B52409-49D6-4C41-AB9F-F1A419D234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51779" y="4288654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Click="0" advTm="5500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83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9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7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36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4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lock Maze Icon - Download in Line Style">
            <a:extLst>
              <a:ext uri="{FF2B5EF4-FFF2-40B4-BE49-F238E27FC236}">
                <a16:creationId xmlns:a16="http://schemas.microsoft.com/office/drawing/2014/main" id="{ADA748E6-ED5C-4440-8E08-C23D2C654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230" y="1700462"/>
            <a:ext cx="2699213" cy="269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CD211E-3297-42D9-8E15-7048D9E2B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4400" y="548700"/>
            <a:ext cx="6475200" cy="593700"/>
          </a:xfrm>
        </p:spPr>
        <p:txBody>
          <a:bodyPr/>
          <a:lstStyle/>
          <a:p>
            <a:pPr algn="ctr"/>
            <a:r>
              <a:rPr lang="en-US" dirty="0">
                <a:latin typeface="Impact" panose="020B0806030902050204" pitchFamily="34" charset="0"/>
              </a:rPr>
              <a:t>Project </a:t>
            </a:r>
            <a:r>
              <a:rPr lang="en-US" dirty="0">
                <a:solidFill>
                  <a:srgbClr val="B64B7F"/>
                </a:solidFill>
                <a:latin typeface="Impact" panose="020B0806030902050204" pitchFamily="34" charset="0"/>
              </a:rPr>
              <a:t>Summery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8101C6-BAF1-4EA2-A3BB-A94C57E05F5F}"/>
              </a:ext>
            </a:extLst>
          </p:cNvPr>
          <p:cNvSpPr txBox="1"/>
          <p:nvPr/>
        </p:nvSpPr>
        <p:spPr>
          <a:xfrm>
            <a:off x="4862683" y="3050069"/>
            <a:ext cx="4069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5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Impact" panose="020B0806030902050204" pitchFamily="34" charset="0"/>
              </a:rPr>
              <a:t>RECURSIVE BACKTRACKING ALGORITHM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ABF460CD-FD19-4E2B-93D2-43F6387B55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383" y="1577879"/>
            <a:ext cx="4100104" cy="2954248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90A7E511-3542-4BDD-9123-0E1DD50C81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2995" y="1689042"/>
            <a:ext cx="2939684" cy="2699213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2A5E0741-BCB3-49C9-AC04-0D174E22C7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2995" y="1699800"/>
            <a:ext cx="2941128" cy="2700539"/>
          </a:xfrm>
          <a:prstGeom prst="rect">
            <a:avLst/>
          </a:prstGeom>
        </p:spPr>
      </p:pic>
      <p:pic>
        <p:nvPicPr>
          <p:cNvPr id="3" name="New Recording">
            <a:hlinkClick r:id="" action="ppaction://media"/>
            <a:extLst>
              <a:ext uri="{FF2B5EF4-FFF2-40B4-BE49-F238E27FC236}">
                <a16:creationId xmlns:a16="http://schemas.microsoft.com/office/drawing/2014/main" id="{1F997112-9D59-4AE3-B038-D1B0359474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26626" y="3985200"/>
            <a:ext cx="609600" cy="60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711A85-7A53-4913-9EA0-6D137596DEEC}"/>
              </a:ext>
            </a:extLst>
          </p:cNvPr>
          <p:cNvSpPr txBox="1"/>
          <p:nvPr/>
        </p:nvSpPr>
        <p:spPr>
          <a:xfrm>
            <a:off x="4900291" y="2093431"/>
            <a:ext cx="4069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5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Impact" panose="020B0806030902050204" pitchFamily="34" charset="0"/>
              </a:rPr>
              <a:t>RANDOMIZED DEPTH-FIRST SEARCH</a:t>
            </a:r>
          </a:p>
        </p:txBody>
      </p:sp>
    </p:spTree>
    <p:extLst>
      <p:ext uri="{BB962C8B-B14F-4D97-AF65-F5344CB8AC3E}">
        <p14:creationId xmlns:p14="http://schemas.microsoft.com/office/powerpoint/2010/main" val="4147446320"/>
      </p:ext>
    </p:extLst>
  </p:cSld>
  <p:clrMapOvr>
    <a:masterClrMapping/>
  </p:clrMapOvr>
  <p:transition advClick="0" advTm="6300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4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34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57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grpId="0" nodeType="withEffect">
                                  <p:stCondLst>
                                    <p:cond delay="2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grpId="0" nodeType="withEffect">
                                  <p:stCondLst>
                                    <p:cond delay="2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3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2727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7"/>
          <p:cNvSpPr/>
          <p:nvPr/>
        </p:nvSpPr>
        <p:spPr>
          <a:xfrm rot="5400000">
            <a:off x="42600" y="1440446"/>
            <a:ext cx="1362300" cy="1447500"/>
          </a:xfrm>
          <a:prstGeom prst="triangle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49000">
                <a:srgbClr val="711662"/>
              </a:gs>
              <a:gs pos="50000">
                <a:schemeClr val="accent5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FA4B16-1D33-4603-B836-565CE4291ACF}"/>
              </a:ext>
            </a:extLst>
          </p:cNvPr>
          <p:cNvSpPr txBox="1">
            <a:spLocks/>
          </p:cNvSpPr>
          <p:nvPr/>
        </p:nvSpPr>
        <p:spPr>
          <a:xfrm>
            <a:off x="1334400" y="572764"/>
            <a:ext cx="6475200" cy="91028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dirty="0">
                <a:solidFill>
                  <a:schemeClr val="tx1"/>
                </a:solidFill>
                <a:latin typeface="Impact" panose="020B0806030902050204" pitchFamily="34" charset="0"/>
              </a:rPr>
              <a:t>Future</a:t>
            </a:r>
            <a:r>
              <a:rPr lang="en-US" sz="4800" dirty="0">
                <a:solidFill>
                  <a:srgbClr val="B64B7F"/>
                </a:solidFill>
                <a:latin typeface="Impact" panose="020B0806030902050204" pitchFamily="34" charset="0"/>
              </a:rPr>
              <a:t> Ideas</a:t>
            </a:r>
          </a:p>
        </p:txBody>
      </p:sp>
      <p:pic>
        <p:nvPicPr>
          <p:cNvPr id="3074" name="Picture 2" descr="Maze Icon - Download in Line Style">
            <a:extLst>
              <a:ext uri="{FF2B5EF4-FFF2-40B4-BE49-F238E27FC236}">
                <a16:creationId xmlns:a16="http://schemas.microsoft.com/office/drawing/2014/main" id="{7CE5663D-4F2B-4AB6-8CF3-3C23BBCDC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52" y="1900991"/>
            <a:ext cx="1530918" cy="1530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Free Icon | Multiplayer">
            <a:extLst>
              <a:ext uri="{FF2B5EF4-FFF2-40B4-BE49-F238E27FC236}">
                <a16:creationId xmlns:a16="http://schemas.microsoft.com/office/drawing/2014/main" id="{A4B9C60A-88B5-44CB-89EB-6B2DCD5DE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500" y="1901909"/>
            <a:ext cx="1530000" cy="15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Design icon - Themeisle Icons Graphics">
            <a:extLst>
              <a:ext uri="{FF2B5EF4-FFF2-40B4-BE49-F238E27FC236}">
                <a16:creationId xmlns:a16="http://schemas.microsoft.com/office/drawing/2014/main" id="{20F61A89-8351-4DA5-BE29-C8C44993D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736" y="1901909"/>
            <a:ext cx="1530000" cy="15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Key icon - Free download on Iconfinder">
            <a:extLst>
              <a:ext uri="{FF2B5EF4-FFF2-40B4-BE49-F238E27FC236}">
                <a16:creationId xmlns:a16="http://schemas.microsoft.com/office/drawing/2014/main" id="{E756FD6F-8EF5-4BCD-800D-1F5376CF6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655354" y="1908898"/>
            <a:ext cx="1530000" cy="15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Werewolf Png - Monster Silhouette Transparent Background, Png Download -  kindpng">
            <a:extLst>
              <a:ext uri="{FF2B5EF4-FFF2-40B4-BE49-F238E27FC236}">
                <a16:creationId xmlns:a16="http://schemas.microsoft.com/office/drawing/2014/main" id="{163A1BF0-C5ED-47ED-8FCA-469D4A811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973" y="1854878"/>
            <a:ext cx="1531889" cy="15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2021-11-07 20-25-5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43577" y="42608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Click="0" advTm="3800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2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6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3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60;p23">
            <a:extLst>
              <a:ext uri="{FF2B5EF4-FFF2-40B4-BE49-F238E27FC236}">
                <a16:creationId xmlns:a16="http://schemas.microsoft.com/office/drawing/2014/main" id="{88F7A123-64DB-401D-8DFC-B5EE9F06447A}"/>
              </a:ext>
            </a:extLst>
          </p:cNvPr>
          <p:cNvSpPr txBox="1">
            <a:spLocks/>
          </p:cNvSpPr>
          <p:nvPr/>
        </p:nvSpPr>
        <p:spPr>
          <a:xfrm>
            <a:off x="1548882" y="1678491"/>
            <a:ext cx="6157391" cy="1876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5400" dirty="0">
                <a:solidFill>
                  <a:schemeClr val="bg1"/>
                </a:solidFill>
                <a:latin typeface="Impact" panose="020B0806030902050204" pitchFamily="34" charset="0"/>
              </a:rPr>
              <a:t>Thank You For Your Attention</a:t>
            </a:r>
          </a:p>
        </p:txBody>
      </p:sp>
      <p:sp>
        <p:nvSpPr>
          <p:cNvPr id="460" name="Google Shape;460;p23"/>
          <p:cNvSpPr txBox="1">
            <a:spLocks noGrp="1"/>
          </p:cNvSpPr>
          <p:nvPr>
            <p:ph type="title" idx="4294967295"/>
          </p:nvPr>
        </p:nvSpPr>
        <p:spPr>
          <a:xfrm>
            <a:off x="1493304" y="1633668"/>
            <a:ext cx="6157391" cy="187616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dirty="0">
                <a:latin typeface="Impact" panose="020B0806030902050204" pitchFamily="34" charset="0"/>
              </a:rPr>
              <a:t>Thank </a:t>
            </a:r>
            <a:r>
              <a:rPr lang="en-US" sz="5400" b="0" dirty="0">
                <a:solidFill>
                  <a:srgbClr val="B64B7F"/>
                </a:solidFill>
                <a:latin typeface="Impact" panose="020B0806030902050204" pitchFamily="34" charset="0"/>
              </a:rPr>
              <a:t>You</a:t>
            </a:r>
            <a:r>
              <a:rPr lang="en-US" sz="5400" b="0" dirty="0">
                <a:latin typeface="Impact" panose="020B0806030902050204" pitchFamily="34" charset="0"/>
              </a:rPr>
              <a:t> </a:t>
            </a:r>
            <a:r>
              <a:rPr lang="en-US" sz="5400" dirty="0">
                <a:latin typeface="Impact" panose="020B0806030902050204" pitchFamily="34" charset="0"/>
              </a:rPr>
              <a:t>F</a:t>
            </a:r>
            <a:r>
              <a:rPr lang="en-US" sz="5400" b="0" dirty="0">
                <a:latin typeface="Impact" panose="020B0806030902050204" pitchFamily="34" charset="0"/>
              </a:rPr>
              <a:t>or </a:t>
            </a:r>
            <a:r>
              <a:rPr lang="en-US" sz="5400" dirty="0">
                <a:solidFill>
                  <a:srgbClr val="B64B7F"/>
                </a:solidFill>
                <a:latin typeface="Impact" panose="020B0806030902050204" pitchFamily="34" charset="0"/>
              </a:rPr>
              <a:t>Y</a:t>
            </a:r>
            <a:r>
              <a:rPr lang="en-US" sz="5400" b="0" dirty="0">
                <a:solidFill>
                  <a:srgbClr val="B64B7F"/>
                </a:solidFill>
                <a:latin typeface="Impact" panose="020B0806030902050204" pitchFamily="34" charset="0"/>
              </a:rPr>
              <a:t>our</a:t>
            </a:r>
            <a:r>
              <a:rPr lang="en-US" sz="5400" b="0" dirty="0">
                <a:latin typeface="Impact" panose="020B0806030902050204" pitchFamily="34" charset="0"/>
              </a:rPr>
              <a:t> </a:t>
            </a:r>
            <a:r>
              <a:rPr lang="en-US" sz="5400" dirty="0">
                <a:latin typeface="Impact" panose="020B0806030902050204" pitchFamily="34" charset="0"/>
              </a:rPr>
              <a:t>A</a:t>
            </a:r>
            <a:r>
              <a:rPr lang="en-US" sz="5400" b="0" dirty="0">
                <a:latin typeface="Impact" panose="020B0806030902050204" pitchFamily="34" charset="0"/>
              </a:rPr>
              <a:t>ttention</a:t>
            </a:r>
            <a:endParaRPr sz="5400" dirty="0">
              <a:latin typeface="Impact" panose="020B0806030902050204" pitchFamily="34" charset="0"/>
            </a:endParaRPr>
          </a:p>
        </p:txBody>
      </p:sp>
      <p:pic>
        <p:nvPicPr>
          <p:cNvPr id="2" name="Аудио 1">
            <a:hlinkClick r:id="" action="ppaction://media"/>
            <a:extLst>
              <a:ext uri="{FF2B5EF4-FFF2-40B4-BE49-F238E27FC236}">
                <a16:creationId xmlns:a16="http://schemas.microsoft.com/office/drawing/2014/main" id="{5DB44DFF-64D0-4904-BEB4-D855943C09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114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ardanius template">
  <a:themeElements>
    <a:clrScheme name="Custom 347">
      <a:dk1>
        <a:srgbClr val="FFFFFF"/>
      </a:dk1>
      <a:lt1>
        <a:srgbClr val="1D0216"/>
      </a:lt1>
      <a:dk2>
        <a:srgbClr val="A58CA2"/>
      </a:dk2>
      <a:lt2>
        <a:srgbClr val="5C2C4F"/>
      </a:lt2>
      <a:accent1>
        <a:srgbClr val="B64B7F"/>
      </a:accent1>
      <a:accent2>
        <a:srgbClr val="881882"/>
      </a:accent2>
      <a:accent3>
        <a:srgbClr val="705FA0"/>
      </a:accent3>
      <a:accent4>
        <a:srgbClr val="E6AE39"/>
      </a:accent4>
      <a:accent5>
        <a:srgbClr val="591341"/>
      </a:accent5>
      <a:accent6>
        <a:srgbClr val="1D0216"/>
      </a:accent6>
      <a:hlink>
        <a:srgbClr val="F8BEF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</TotalTime>
  <Words>62</Words>
  <Application>Microsoft Office PowerPoint</Application>
  <PresentationFormat>On-screen Show (16:9)</PresentationFormat>
  <Paragraphs>27</Paragraphs>
  <Slides>7</Slides>
  <Notes>6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Bebas Neue</vt:lpstr>
      <vt:lpstr>Calibri</vt:lpstr>
      <vt:lpstr>Impact</vt:lpstr>
      <vt:lpstr>Saira Semi Condensed</vt:lpstr>
      <vt:lpstr>Dardanius template</vt:lpstr>
      <vt:lpstr>UNTITLED</vt:lpstr>
      <vt:lpstr>Meet The Team</vt:lpstr>
      <vt:lpstr>Used Programs and Technologies</vt:lpstr>
      <vt:lpstr>Steps of work</vt:lpstr>
      <vt:lpstr>Project Summery</vt:lpstr>
      <vt:lpstr>PowerPoint Presentation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</dc:title>
  <cp:lastModifiedBy>mariailcheva143@gmail.com</cp:lastModifiedBy>
  <cp:revision>22</cp:revision>
  <dcterms:modified xsi:type="dcterms:W3CDTF">2021-11-08T00:07:56Z</dcterms:modified>
</cp:coreProperties>
</file>